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7"/>
  </p:notesMasterIdLst>
  <p:sldIdLst>
    <p:sldId id="315" r:id="rId3"/>
    <p:sldId id="317" r:id="rId4"/>
    <p:sldId id="318" r:id="rId5"/>
    <p:sldId id="271" r:id="rId6"/>
    <p:sldId id="310" r:id="rId8"/>
    <p:sldId id="276" r:id="rId9"/>
    <p:sldId id="296" r:id="rId10"/>
    <p:sldId id="306" r:id="rId11"/>
    <p:sldId id="302" r:id="rId12"/>
    <p:sldId id="297" r:id="rId13"/>
    <p:sldId id="293" r:id="rId14"/>
    <p:sldId id="304" r:id="rId15"/>
    <p:sldId id="305" r:id="rId16"/>
    <p:sldId id="298" r:id="rId17"/>
    <p:sldId id="311" r:id="rId18"/>
    <p:sldId id="307" r:id="rId19"/>
    <p:sldId id="277" r:id="rId20"/>
    <p:sldId id="295" r:id="rId21"/>
    <p:sldId id="294" r:id="rId22"/>
    <p:sldId id="308" r:id="rId23"/>
    <p:sldId id="301" r:id="rId24"/>
    <p:sldId id="283" r:id="rId25"/>
    <p:sldId id="275" r:id="rId26"/>
    <p:sldId id="309" r:id="rId27"/>
    <p:sldId id="299" r:id="rId28"/>
    <p:sldId id="313" r:id="rId29"/>
    <p:sldId id="300"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636"/>
    <a:srgbClr val="79A22D"/>
    <a:srgbClr val="026536"/>
    <a:srgbClr val="C00000"/>
    <a:srgbClr val="B7D1C5"/>
    <a:srgbClr val="055796"/>
    <a:srgbClr val="1B4689"/>
    <a:srgbClr val="0187AC"/>
    <a:srgbClr val="41B7D0"/>
    <a:srgbClr val="5CC3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4" autoAdjust="0"/>
    <p:restoredTop sz="94955" autoAdjust="0"/>
  </p:normalViewPr>
  <p:slideViewPr>
    <p:cSldViewPr snapToGrid="0">
      <p:cViewPr varScale="1">
        <p:scale>
          <a:sx n="70" d="100"/>
          <a:sy n="70" d="100"/>
        </p:scale>
        <p:origin x="630" y="384"/>
      </p:cViewPr>
      <p:guideLst/>
    </p:cSldViewPr>
  </p:slideViewPr>
  <p:notesTextViewPr>
    <p:cViewPr>
      <p:scale>
        <a:sx n="1" d="1"/>
        <a:sy n="1" d="1"/>
      </p:scale>
      <p:origin x="0" y="0"/>
    </p:cViewPr>
  </p:notesTextViewPr>
  <p:sorterViewPr>
    <p:cViewPr varScale="1">
      <p:scale>
        <a:sx n="100" d="100"/>
        <a:sy n="100" d="100"/>
      </p:scale>
      <p:origin x="0" y="-878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224.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910F2-FAE1-497F-BCE7-113015B3EFB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96E3C-5E57-46BE-8C77-2464D73F67C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3E30AB-8515-4AEA-B788-15F4FB34578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7F0B17-20C8-4CBB-BD66-70902ADF39C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7F0B17-20C8-4CBB-BD66-70902ADF39C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7F0B17-20C8-4CBB-BD66-70902ADF39C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7F0B17-20C8-4CBB-BD66-70902ADF39C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7F0B17-20C8-4CBB-BD66-70902ADF39C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D7F0B17-20C8-4CBB-BD66-70902ADF39C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96E3C-5E57-46BE-8C77-2464D73F67C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875075"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5053586" y="1694144"/>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6" name="图片占位符 15"/>
          <p:cNvSpPr>
            <a:spLocks noGrp="1"/>
          </p:cNvSpPr>
          <p:nvPr>
            <p:ph type="pic" sz="quarter" idx="12"/>
          </p:nvPr>
        </p:nvSpPr>
        <p:spPr>
          <a:xfrm>
            <a:off x="9219984" y="1694144"/>
            <a:ext cx="2100208" cy="2088868"/>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7148703"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
        <p:nvSpPr>
          <p:cNvPr id="17" name="图片占位符 16"/>
          <p:cNvSpPr>
            <a:spLocks noGrp="1"/>
          </p:cNvSpPr>
          <p:nvPr>
            <p:ph type="pic" sz="quarter" idx="14"/>
          </p:nvPr>
        </p:nvSpPr>
        <p:spPr>
          <a:xfrm>
            <a:off x="2973741" y="3783011"/>
            <a:ext cx="2099437" cy="2088868"/>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3127"/>
            <a:ext cx="12192000" cy="68548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3127"/>
            <a:ext cx="12192000" cy="6854873"/>
          </a:xfrm>
          <a:prstGeom prst="rect">
            <a:avLst/>
          </a:prstGeom>
        </p:spPr>
      </p:pic>
      <p:sp>
        <p:nvSpPr>
          <p:cNvPr id="13" name="矩形 12"/>
          <p:cNvSpPr/>
          <p:nvPr userDrawn="1"/>
        </p:nvSpPr>
        <p:spPr>
          <a:xfrm>
            <a:off x="0" y="38683"/>
            <a:ext cx="12192000" cy="79123"/>
          </a:xfrm>
          <a:prstGeom prst="rect">
            <a:avLst/>
          </a:prstGeom>
          <a:solidFill>
            <a:srgbClr val="152E52">
              <a:alpha val="5019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0" name="矩形 9"/>
          <p:cNvSpPr/>
          <p:nvPr userDrawn="1"/>
        </p:nvSpPr>
        <p:spPr>
          <a:xfrm>
            <a:off x="1" y="0"/>
            <a:ext cx="12192000" cy="79123"/>
          </a:xfrm>
          <a:prstGeom prst="rect">
            <a:avLst/>
          </a:prstGeom>
          <a:solidFill>
            <a:srgbClr val="152E5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4" name="矩形 13"/>
          <p:cNvSpPr/>
          <p:nvPr userDrawn="1"/>
        </p:nvSpPr>
        <p:spPr>
          <a:xfrm rot="2778156">
            <a:off x="718121" y="137293"/>
            <a:ext cx="768287" cy="797342"/>
          </a:xfrm>
          <a:prstGeom prst="rect">
            <a:avLst/>
          </a:prstGeom>
          <a:solidFill>
            <a:srgbClr val="4DC0D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endParaRPr>
          </a:p>
        </p:txBody>
      </p:sp>
      <p:sp>
        <p:nvSpPr>
          <p:cNvPr id="15" name="矩形 14"/>
          <p:cNvSpPr/>
          <p:nvPr userDrawn="1"/>
        </p:nvSpPr>
        <p:spPr>
          <a:xfrm rot="2837922">
            <a:off x="1360009" y="244847"/>
            <a:ext cx="428598" cy="410185"/>
          </a:xfrm>
          <a:prstGeom prst="rect">
            <a:avLst/>
          </a:prstGeom>
          <a:solidFill>
            <a:srgbClr val="05347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10"/>
          <a:stretch>
            <a:fillRect/>
          </a:stretch>
        </p:blipFill>
        <p:spPr>
          <a:xfrm>
            <a:off x="0" y="3127"/>
            <a:ext cx="12192000" cy="68548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hemeOverride" Target="../theme/themeOverride10.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themeOverride" Target="../theme/themeOverride11.xml"/><Relationship Id="rId5" Type="http://schemas.openxmlformats.org/officeDocument/2006/relationships/image" Target="../media/image10.pn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xml"/><Relationship Id="rId7" Type="http://schemas.openxmlformats.org/officeDocument/2006/relationships/themeOverride" Target="../theme/themeOverride12.xml"/><Relationship Id="rId6" Type="http://schemas.openxmlformats.org/officeDocument/2006/relationships/image" Target="../media/image10.pn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hemeOverride" Target="../theme/themeOverride1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0" Type="http://schemas.openxmlformats.org/officeDocument/2006/relationships/notesSlide" Target="../notesSlides/notesSlide11.xml"/><Relationship Id="rId2" Type="http://schemas.openxmlformats.org/officeDocument/2006/relationships/tags" Target="../tags/tag102.xml"/><Relationship Id="rId19" Type="http://schemas.openxmlformats.org/officeDocument/2006/relationships/slideLayout" Target="../slideLayouts/slideLayout1.xml"/><Relationship Id="rId18" Type="http://schemas.openxmlformats.org/officeDocument/2006/relationships/themeOverride" Target="../theme/themeOverride14.xml"/><Relationship Id="rId17" Type="http://schemas.openxmlformats.org/officeDocument/2006/relationships/image" Target="../media/image10.png"/><Relationship Id="rId16" Type="http://schemas.openxmlformats.org/officeDocument/2006/relationships/image" Target="../media/image40.jpeg"/><Relationship Id="rId15" Type="http://schemas.openxmlformats.org/officeDocument/2006/relationships/image" Target="../media/image39.jpeg"/><Relationship Id="rId14" Type="http://schemas.openxmlformats.org/officeDocument/2006/relationships/image" Target="../media/image38.jpeg"/><Relationship Id="rId13" Type="http://schemas.openxmlformats.org/officeDocument/2006/relationships/image" Target="../media/image37.jpeg"/><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tags" Target="../tags/tag101.xml"/></Relationships>
</file>

<file path=ppt/slides/_rels/slide15.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8" Type="http://schemas.openxmlformats.org/officeDocument/2006/relationships/notesSlide" Target="../notesSlides/notesSlide12.xml"/><Relationship Id="rId47" Type="http://schemas.openxmlformats.org/officeDocument/2006/relationships/slideLayout" Target="../slideLayouts/slideLayout1.xml"/><Relationship Id="rId46" Type="http://schemas.openxmlformats.org/officeDocument/2006/relationships/themeOverride" Target="../theme/themeOverride15.xml"/><Relationship Id="rId45" Type="http://schemas.openxmlformats.org/officeDocument/2006/relationships/image" Target="../media/image10.png"/><Relationship Id="rId44" Type="http://schemas.openxmlformats.org/officeDocument/2006/relationships/tags" Target="../tags/tag148.xml"/><Relationship Id="rId43" Type="http://schemas.openxmlformats.org/officeDocument/2006/relationships/tags" Target="../tags/tag147.xml"/><Relationship Id="rId42" Type="http://schemas.openxmlformats.org/officeDocument/2006/relationships/tags" Target="../tags/tag146.xml"/><Relationship Id="rId41" Type="http://schemas.openxmlformats.org/officeDocument/2006/relationships/tags" Target="../tags/tag145.xml"/><Relationship Id="rId40" Type="http://schemas.openxmlformats.org/officeDocument/2006/relationships/tags" Target="../tags/tag144.xml"/><Relationship Id="rId4" Type="http://schemas.microsoft.com/office/2007/relationships/hdphoto" Target="../media/image42.wdp"/><Relationship Id="rId39" Type="http://schemas.openxmlformats.org/officeDocument/2006/relationships/tags" Target="../tags/tag143.xml"/><Relationship Id="rId38" Type="http://schemas.openxmlformats.org/officeDocument/2006/relationships/tags" Target="../tags/tag142.xml"/><Relationship Id="rId37" Type="http://schemas.openxmlformats.org/officeDocument/2006/relationships/tags" Target="../tags/tag141.xml"/><Relationship Id="rId36" Type="http://schemas.openxmlformats.org/officeDocument/2006/relationships/tags" Target="../tags/tag140.xml"/><Relationship Id="rId35" Type="http://schemas.openxmlformats.org/officeDocument/2006/relationships/tags" Target="../tags/tag139.xml"/><Relationship Id="rId34" Type="http://schemas.openxmlformats.org/officeDocument/2006/relationships/tags" Target="../tags/tag138.xml"/><Relationship Id="rId33" Type="http://schemas.openxmlformats.org/officeDocument/2006/relationships/tags" Target="../tags/tag137.xml"/><Relationship Id="rId32" Type="http://schemas.openxmlformats.org/officeDocument/2006/relationships/tags" Target="../tags/tag136.xml"/><Relationship Id="rId31" Type="http://schemas.openxmlformats.org/officeDocument/2006/relationships/tags" Target="../tags/tag135.xml"/><Relationship Id="rId30" Type="http://schemas.openxmlformats.org/officeDocument/2006/relationships/tags" Target="../tags/tag134.xml"/><Relationship Id="rId3" Type="http://schemas.openxmlformats.org/officeDocument/2006/relationships/image" Target="../media/image41.png"/><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microsoft.com/office/2007/relationships/hdphoto" Target="../media/image48.wdp"/><Relationship Id="rId24" Type="http://schemas.openxmlformats.org/officeDocument/2006/relationships/image" Target="../media/image47.png"/><Relationship Id="rId23" Type="http://schemas.openxmlformats.org/officeDocument/2006/relationships/tags" Target="../tags/tag129.xml"/><Relationship Id="rId22" Type="http://schemas.openxmlformats.org/officeDocument/2006/relationships/tags" Target="../tags/tag128.xml"/><Relationship Id="rId21" Type="http://schemas.openxmlformats.org/officeDocument/2006/relationships/tags" Target="../tags/tag127.xml"/><Relationship Id="rId20" Type="http://schemas.openxmlformats.org/officeDocument/2006/relationships/tags" Target="../tags/tag126.xml"/><Relationship Id="rId2" Type="http://schemas.openxmlformats.org/officeDocument/2006/relationships/tags" Target="../tags/tag114.xml"/><Relationship Id="rId19" Type="http://schemas.openxmlformats.org/officeDocument/2006/relationships/tags" Target="../tags/tag125.xml"/><Relationship Id="rId18" Type="http://schemas.microsoft.com/office/2007/relationships/hdphoto" Target="../media/image46.wdp"/><Relationship Id="rId17" Type="http://schemas.openxmlformats.org/officeDocument/2006/relationships/image" Target="../media/image45.png"/><Relationship Id="rId16" Type="http://schemas.openxmlformats.org/officeDocument/2006/relationships/tags" Target="../tags/tag124.xml"/><Relationship Id="rId15" Type="http://schemas.openxmlformats.org/officeDocument/2006/relationships/tags" Target="../tags/tag123.xml"/><Relationship Id="rId14" Type="http://schemas.openxmlformats.org/officeDocument/2006/relationships/tags" Target="../tags/tag122.xml"/><Relationship Id="rId13" Type="http://schemas.openxmlformats.org/officeDocument/2006/relationships/tags" Target="../tags/tag121.xml"/><Relationship Id="rId12" Type="http://schemas.openxmlformats.org/officeDocument/2006/relationships/tags" Target="../tags/tag120.xml"/><Relationship Id="rId11" Type="http://schemas.microsoft.com/office/2007/relationships/hdphoto" Target="../media/image44.wdp"/><Relationship Id="rId10" Type="http://schemas.openxmlformats.org/officeDocument/2006/relationships/image" Target="../media/image43.png"/><Relationship Id="rId1" Type="http://schemas.openxmlformats.org/officeDocument/2006/relationships/tags" Target="../tags/tag113.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hemeOverride" Target="../theme/themeOverride16.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image" Target="../media/image53.png"/><Relationship Id="rId7" Type="http://schemas.openxmlformats.org/officeDocument/2006/relationships/tags" Target="../tags/tag152.xml"/><Relationship Id="rId6" Type="http://schemas.openxmlformats.org/officeDocument/2006/relationships/image" Target="../media/image52.png"/><Relationship Id="rId5" Type="http://schemas.openxmlformats.org/officeDocument/2006/relationships/tags" Target="../tags/tag151.xml"/><Relationship Id="rId4" Type="http://schemas.openxmlformats.org/officeDocument/2006/relationships/image" Target="../media/image51.png"/><Relationship Id="rId32" Type="http://schemas.openxmlformats.org/officeDocument/2006/relationships/notesSlide" Target="../notesSlides/notesSlide14.xml"/><Relationship Id="rId31" Type="http://schemas.openxmlformats.org/officeDocument/2006/relationships/slideLayout" Target="../slideLayouts/slideLayout1.xml"/><Relationship Id="rId30" Type="http://schemas.openxmlformats.org/officeDocument/2006/relationships/themeOverride" Target="../theme/themeOverride17.xml"/><Relationship Id="rId3" Type="http://schemas.openxmlformats.org/officeDocument/2006/relationships/tags" Target="../tags/tag150.xml"/><Relationship Id="rId29" Type="http://schemas.openxmlformats.org/officeDocument/2006/relationships/image" Target="../media/image10.png"/><Relationship Id="rId28" Type="http://schemas.openxmlformats.org/officeDocument/2006/relationships/tags" Target="../tags/tag172.xml"/><Relationship Id="rId27" Type="http://schemas.openxmlformats.org/officeDocument/2006/relationships/tags" Target="../tags/tag171.xml"/><Relationship Id="rId26" Type="http://schemas.openxmlformats.org/officeDocument/2006/relationships/tags" Target="../tags/tag170.xml"/><Relationship Id="rId25" Type="http://schemas.openxmlformats.org/officeDocument/2006/relationships/tags" Target="../tags/tag169.xml"/><Relationship Id="rId24" Type="http://schemas.openxmlformats.org/officeDocument/2006/relationships/tags" Target="../tags/tag168.xml"/><Relationship Id="rId23" Type="http://schemas.openxmlformats.org/officeDocument/2006/relationships/tags" Target="../tags/tag167.xml"/><Relationship Id="rId22" Type="http://schemas.openxmlformats.org/officeDocument/2006/relationships/tags" Target="../tags/tag166.xml"/><Relationship Id="rId21" Type="http://schemas.openxmlformats.org/officeDocument/2006/relationships/tags" Target="../tags/tag165.xml"/><Relationship Id="rId20" Type="http://schemas.openxmlformats.org/officeDocument/2006/relationships/tags" Target="../tags/tag164.xml"/><Relationship Id="rId2" Type="http://schemas.openxmlformats.org/officeDocument/2006/relationships/image" Target="../media/image50.png"/><Relationship Id="rId19" Type="http://schemas.openxmlformats.org/officeDocument/2006/relationships/tags" Target="../tags/tag163.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tags" Target="../tags/tag149.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themeOverride" Target="../theme/themeOverride18.xml"/><Relationship Id="rId4" Type="http://schemas.openxmlformats.org/officeDocument/2006/relationships/image" Target="../media/image10.png"/><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19.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image" Target="../media/image18.png"/><Relationship Id="rId32" Type="http://schemas.openxmlformats.org/officeDocument/2006/relationships/notesSlide" Target="../notesSlides/notesSlide16.xml"/><Relationship Id="rId31" Type="http://schemas.openxmlformats.org/officeDocument/2006/relationships/slideLayout" Target="../slideLayouts/slideLayout1.xml"/><Relationship Id="rId30" Type="http://schemas.openxmlformats.org/officeDocument/2006/relationships/themeOverride" Target="../theme/themeOverride19.xml"/><Relationship Id="rId3" Type="http://schemas.openxmlformats.org/officeDocument/2006/relationships/image" Target="../media/image58.jpeg"/><Relationship Id="rId29" Type="http://schemas.openxmlformats.org/officeDocument/2006/relationships/image" Target="../media/image10.png"/><Relationship Id="rId28" Type="http://schemas.openxmlformats.org/officeDocument/2006/relationships/tags" Target="../tags/tag196.xml"/><Relationship Id="rId27" Type="http://schemas.openxmlformats.org/officeDocument/2006/relationships/tags" Target="../tags/tag195.xml"/><Relationship Id="rId26" Type="http://schemas.openxmlformats.org/officeDocument/2006/relationships/tags" Target="../tags/tag194.xml"/><Relationship Id="rId25" Type="http://schemas.openxmlformats.org/officeDocument/2006/relationships/tags" Target="../tags/tag193.xml"/><Relationship Id="rId24" Type="http://schemas.openxmlformats.org/officeDocument/2006/relationships/tags" Target="../tags/tag192.xml"/><Relationship Id="rId23" Type="http://schemas.openxmlformats.org/officeDocument/2006/relationships/tags" Target="../tags/tag191.xml"/><Relationship Id="rId22" Type="http://schemas.openxmlformats.org/officeDocument/2006/relationships/tags" Target="../tags/tag190.xml"/><Relationship Id="rId21" Type="http://schemas.openxmlformats.org/officeDocument/2006/relationships/tags" Target="../tags/tag189.xml"/><Relationship Id="rId20" Type="http://schemas.openxmlformats.org/officeDocument/2006/relationships/tags" Target="../tags/tag188.xml"/><Relationship Id="rId2" Type="http://schemas.openxmlformats.org/officeDocument/2006/relationships/image" Target="../media/image57.jpeg"/><Relationship Id="rId19" Type="http://schemas.openxmlformats.org/officeDocument/2006/relationships/tags" Target="../tags/tag187.xml"/><Relationship Id="rId18" Type="http://schemas.openxmlformats.org/officeDocument/2006/relationships/tags" Target="../tags/tag186.xml"/><Relationship Id="rId17" Type="http://schemas.openxmlformats.org/officeDocument/2006/relationships/tags" Target="../tags/tag185.xml"/><Relationship Id="rId16" Type="http://schemas.openxmlformats.org/officeDocument/2006/relationships/tags" Target="../tags/tag184.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6" Type="http://schemas.openxmlformats.org/officeDocument/2006/relationships/slideLayout" Target="../slideLayouts/slideLayout1.xml"/><Relationship Id="rId45" Type="http://schemas.openxmlformats.org/officeDocument/2006/relationships/themeOverride" Target="../theme/themeOverride2.xml"/><Relationship Id="rId44" Type="http://schemas.openxmlformats.org/officeDocument/2006/relationships/tags" Target="../tags/tag43.xml"/><Relationship Id="rId43" Type="http://schemas.openxmlformats.org/officeDocument/2006/relationships/tags" Target="../tags/tag42.xml"/><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tags" Target="../tags/tag3.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themeOverride" Target="../theme/themeOverride20.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59.png"/></Relationships>
</file>

<file path=ppt/slides/_rels/slide21.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image" Target="../media/image62.jpeg"/><Relationship Id="rId2" Type="http://schemas.openxmlformats.org/officeDocument/2006/relationships/image" Target="../media/image61.jpeg"/><Relationship Id="rId13" Type="http://schemas.openxmlformats.org/officeDocument/2006/relationships/notesSlide" Target="../notesSlides/notesSlide18.xml"/><Relationship Id="rId12" Type="http://schemas.openxmlformats.org/officeDocument/2006/relationships/slideLayout" Target="../slideLayouts/slideLayout1.xml"/><Relationship Id="rId11" Type="http://schemas.openxmlformats.org/officeDocument/2006/relationships/themeOverride" Target="../theme/themeOverride21.xml"/><Relationship Id="rId10" Type="http://schemas.openxmlformats.org/officeDocument/2006/relationships/image" Target="../media/image10.png"/><Relationship Id="rId1" Type="http://schemas.openxmlformats.org/officeDocument/2006/relationships/image" Target="../media/image60.jpeg"/></Relationships>
</file>

<file path=ppt/slides/_rels/slide22.xml.rels><?xml version="1.0" encoding="UTF-8" standalone="yes"?>
<Relationships xmlns="http://schemas.openxmlformats.org/package/2006/relationships"><Relationship Id="rId9" Type="http://schemas.openxmlformats.org/officeDocument/2006/relationships/themeOverride" Target="../theme/themeOverride22.xml"/><Relationship Id="rId8" Type="http://schemas.openxmlformats.org/officeDocument/2006/relationships/image" Target="../media/image10.png"/><Relationship Id="rId7" Type="http://schemas.openxmlformats.org/officeDocument/2006/relationships/image" Target="../media/image67.jpeg"/><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image" Target="../media/image63.png"/><Relationship Id="rId2" Type="http://schemas.openxmlformats.org/officeDocument/2006/relationships/tags" Target="../tags/tag204.xml"/><Relationship Id="rId11" Type="http://schemas.openxmlformats.org/officeDocument/2006/relationships/notesSlide" Target="../notesSlides/notesSlide19.xml"/><Relationship Id="rId10" Type="http://schemas.openxmlformats.org/officeDocument/2006/relationships/slideLayout" Target="../slideLayouts/slideLayout1.xml"/><Relationship Id="rId1" Type="http://schemas.openxmlformats.org/officeDocument/2006/relationships/tags" Target="../tags/tag203.xml"/></Relationships>
</file>

<file path=ppt/slides/_rels/slide23.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image" Target="../media/image74.jpeg"/><Relationship Id="rId7" Type="http://schemas.openxmlformats.org/officeDocument/2006/relationships/tags" Target="../tags/tag205.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jpeg"/><Relationship Id="rId24" Type="http://schemas.openxmlformats.org/officeDocument/2006/relationships/notesSlide" Target="../notesSlides/notesSlide20.xml"/><Relationship Id="rId23" Type="http://schemas.openxmlformats.org/officeDocument/2006/relationships/slideLayout" Target="../slideLayouts/slideLayout1.xml"/><Relationship Id="rId22" Type="http://schemas.openxmlformats.org/officeDocument/2006/relationships/themeOverride" Target="../theme/themeOverride23.xml"/><Relationship Id="rId21" Type="http://schemas.openxmlformats.org/officeDocument/2006/relationships/image" Target="../media/image10.png"/><Relationship Id="rId20" Type="http://schemas.openxmlformats.org/officeDocument/2006/relationships/tags" Target="../tags/tag207.xml"/><Relationship Id="rId2" Type="http://schemas.openxmlformats.org/officeDocument/2006/relationships/image" Target="../media/image69.jpeg"/><Relationship Id="rId19" Type="http://schemas.openxmlformats.org/officeDocument/2006/relationships/image" Target="../media/image84.jpeg"/><Relationship Id="rId18" Type="http://schemas.openxmlformats.org/officeDocument/2006/relationships/image" Target="../media/image83.jpeg"/><Relationship Id="rId17" Type="http://schemas.openxmlformats.org/officeDocument/2006/relationships/image" Target="../media/image82.jpeg"/><Relationship Id="rId16" Type="http://schemas.openxmlformats.org/officeDocument/2006/relationships/image" Target="../media/image81.jpeg"/><Relationship Id="rId15" Type="http://schemas.openxmlformats.org/officeDocument/2006/relationships/image" Target="../media/image80.jpeg"/><Relationship Id="rId14" Type="http://schemas.openxmlformats.org/officeDocument/2006/relationships/image" Target="../media/image79.jpeg"/><Relationship Id="rId13" Type="http://schemas.openxmlformats.org/officeDocument/2006/relationships/image" Target="../media/image78.jpeg"/><Relationship Id="rId12" Type="http://schemas.openxmlformats.org/officeDocument/2006/relationships/image" Target="../media/image77.jpeg"/><Relationship Id="rId11" Type="http://schemas.openxmlformats.org/officeDocument/2006/relationships/image" Target="../media/image76.jpeg"/><Relationship Id="rId10" Type="http://schemas.openxmlformats.org/officeDocument/2006/relationships/image" Target="../media/image75.jpeg"/><Relationship Id="rId1" Type="http://schemas.openxmlformats.org/officeDocument/2006/relationships/image" Target="../media/image68.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themeOverride" Target="../theme/themeOverride24.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85.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themeOverride" Target="../theme/themeOverride25.xml"/><Relationship Id="rId3" Type="http://schemas.openxmlformats.org/officeDocument/2006/relationships/image" Target="../media/image10.png"/><Relationship Id="rId2" Type="http://schemas.openxmlformats.org/officeDocument/2006/relationships/image" Target="../media/image87.png"/><Relationship Id="rId1" Type="http://schemas.openxmlformats.org/officeDocument/2006/relationships/image" Target="../media/image86.png"/></Relationships>
</file>

<file path=ppt/slides/_rels/slide26.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image" Target="../media/image88.jpeg"/><Relationship Id="rId4" Type="http://schemas.openxmlformats.org/officeDocument/2006/relationships/tags" Target="../tags/tag211.xml"/><Relationship Id="rId3" Type="http://schemas.openxmlformats.org/officeDocument/2006/relationships/tags" Target="../tags/tag210.xml"/><Relationship Id="rId22" Type="http://schemas.openxmlformats.org/officeDocument/2006/relationships/notesSlide" Target="../notesSlides/notesSlide23.xml"/><Relationship Id="rId21" Type="http://schemas.openxmlformats.org/officeDocument/2006/relationships/slideLayout" Target="../slideLayouts/slideLayout1.xml"/><Relationship Id="rId20" Type="http://schemas.openxmlformats.org/officeDocument/2006/relationships/themeOverride" Target="../theme/themeOverride26.xml"/><Relationship Id="rId2" Type="http://schemas.openxmlformats.org/officeDocument/2006/relationships/tags" Target="../tags/tag209.xml"/><Relationship Id="rId19" Type="http://schemas.openxmlformats.org/officeDocument/2006/relationships/image" Target="../media/image10.png"/><Relationship Id="rId18" Type="http://schemas.openxmlformats.org/officeDocument/2006/relationships/tags" Target="../tags/tag222.xml"/><Relationship Id="rId17" Type="http://schemas.openxmlformats.org/officeDocument/2006/relationships/image" Target="../media/image90.jpeg"/><Relationship Id="rId16" Type="http://schemas.openxmlformats.org/officeDocument/2006/relationships/tags" Target="../tags/tag221.xml"/><Relationship Id="rId15" Type="http://schemas.openxmlformats.org/officeDocument/2006/relationships/tags" Target="../tags/tag220.xml"/><Relationship Id="rId14" Type="http://schemas.openxmlformats.org/officeDocument/2006/relationships/tags" Target="../tags/tag219.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image" Target="../media/image89.jpeg"/><Relationship Id="rId10" Type="http://schemas.openxmlformats.org/officeDocument/2006/relationships/tags" Target="../tags/tag216.xml"/><Relationship Id="rId1" Type="http://schemas.openxmlformats.org/officeDocument/2006/relationships/tags" Target="../tags/tag208.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xml"/><Relationship Id="rId3" Type="http://schemas.openxmlformats.org/officeDocument/2006/relationships/themeOverride" Target="../theme/themeOverride27.xml"/><Relationship Id="rId2" Type="http://schemas.openxmlformats.org/officeDocument/2006/relationships/image" Target="../media/image91.jpeg"/><Relationship Id="rId1" Type="http://schemas.openxmlformats.org/officeDocument/2006/relationships/tags" Target="../tags/tag223.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hemeOverride" Target="../theme/themeOverride3.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7" Type="http://schemas.openxmlformats.org/officeDocument/2006/relationships/notesSlide" Target="../notesSlides/notesSlide1.xml"/><Relationship Id="rId26" Type="http://schemas.openxmlformats.org/officeDocument/2006/relationships/slideLayout" Target="../slideLayouts/slideLayout1.xml"/><Relationship Id="rId25" Type="http://schemas.openxmlformats.org/officeDocument/2006/relationships/themeOverride" Target="../theme/themeOverride4.xml"/><Relationship Id="rId24" Type="http://schemas.openxmlformats.org/officeDocument/2006/relationships/image" Target="../media/image10.png"/><Relationship Id="rId23" Type="http://schemas.openxmlformats.org/officeDocument/2006/relationships/image" Target="../media/image9.jpeg"/><Relationship Id="rId22" Type="http://schemas.openxmlformats.org/officeDocument/2006/relationships/image" Target="../media/image8.jpeg"/><Relationship Id="rId21" Type="http://schemas.openxmlformats.org/officeDocument/2006/relationships/tags" Target="../tags/tag64.xml"/><Relationship Id="rId20" Type="http://schemas.openxmlformats.org/officeDocument/2006/relationships/tags" Target="../tags/tag63.xml"/><Relationship Id="rId2" Type="http://schemas.openxmlformats.org/officeDocument/2006/relationships/tags" Target="../tags/tag45.xml"/><Relationship Id="rId19" Type="http://schemas.openxmlformats.org/officeDocument/2006/relationships/tags" Target="../tags/tag6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tags" Target="../tags/tag68.xml"/><Relationship Id="rId7" Type="http://schemas.openxmlformats.org/officeDocument/2006/relationships/image" Target="../media/image14.png"/><Relationship Id="rId6" Type="http://schemas.openxmlformats.org/officeDocument/2006/relationships/tags" Target="../tags/tag67.xml"/><Relationship Id="rId5" Type="http://schemas.microsoft.com/office/2007/relationships/hdphoto" Target="../media/image13.wdp"/><Relationship Id="rId4" Type="http://schemas.openxmlformats.org/officeDocument/2006/relationships/image" Target="../media/image12.png"/><Relationship Id="rId33" Type="http://schemas.openxmlformats.org/officeDocument/2006/relationships/notesSlide" Target="../notesSlides/notesSlide2.xml"/><Relationship Id="rId32" Type="http://schemas.openxmlformats.org/officeDocument/2006/relationships/slideLayout" Target="../slideLayouts/slideLayout1.xml"/><Relationship Id="rId31" Type="http://schemas.openxmlformats.org/officeDocument/2006/relationships/themeOverride" Target="../theme/themeOverride5.xml"/><Relationship Id="rId30" Type="http://schemas.openxmlformats.org/officeDocument/2006/relationships/image" Target="../media/image10.png"/><Relationship Id="rId3" Type="http://schemas.openxmlformats.org/officeDocument/2006/relationships/tags" Target="../tags/tag66.xml"/><Relationship Id="rId29" Type="http://schemas.openxmlformats.org/officeDocument/2006/relationships/tags" Target="../tags/tag88.xml"/><Relationship Id="rId28" Type="http://schemas.openxmlformats.org/officeDocument/2006/relationships/tags" Target="../tags/tag87.xml"/><Relationship Id="rId27" Type="http://schemas.openxmlformats.org/officeDocument/2006/relationships/tags" Target="../tags/tag86.xml"/><Relationship Id="rId26" Type="http://schemas.openxmlformats.org/officeDocument/2006/relationships/tags" Target="../tags/tag85.xml"/><Relationship Id="rId25" Type="http://schemas.openxmlformats.org/officeDocument/2006/relationships/tags" Target="../tags/tag84.xml"/><Relationship Id="rId24" Type="http://schemas.openxmlformats.org/officeDocument/2006/relationships/tags" Target="../tags/tag83.xml"/><Relationship Id="rId23" Type="http://schemas.openxmlformats.org/officeDocument/2006/relationships/tags" Target="../tags/tag82.xml"/><Relationship Id="rId22" Type="http://schemas.openxmlformats.org/officeDocument/2006/relationships/tags" Target="../tags/tag81.xml"/><Relationship Id="rId21" Type="http://schemas.openxmlformats.org/officeDocument/2006/relationships/tags" Target="../tags/tag80.xml"/><Relationship Id="rId20" Type="http://schemas.openxmlformats.org/officeDocument/2006/relationships/tags" Target="../tags/tag79.xml"/><Relationship Id="rId2" Type="http://schemas.openxmlformats.org/officeDocument/2006/relationships/image" Target="../media/image11.png"/><Relationship Id="rId19" Type="http://schemas.openxmlformats.org/officeDocument/2006/relationships/tags" Target="../tags/tag78.xml"/><Relationship Id="rId18" Type="http://schemas.openxmlformats.org/officeDocument/2006/relationships/tags" Target="../tags/tag77.xml"/><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5.xml"/></Relationships>
</file>

<file path=ppt/slides/_rels/slide6.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image" Target="../media/image18.png"/><Relationship Id="rId2" Type="http://schemas.openxmlformats.org/officeDocument/2006/relationships/image" Target="../media/image17.png"/><Relationship Id="rId19" Type="http://schemas.openxmlformats.org/officeDocument/2006/relationships/notesSlide" Target="../notesSlides/notesSlide3.xml"/><Relationship Id="rId18" Type="http://schemas.openxmlformats.org/officeDocument/2006/relationships/slideLayout" Target="../slideLayouts/slideLayout1.xml"/><Relationship Id="rId17" Type="http://schemas.openxmlformats.org/officeDocument/2006/relationships/themeOverride" Target="../theme/themeOverride6.xml"/><Relationship Id="rId16" Type="http://schemas.openxmlformats.org/officeDocument/2006/relationships/image" Target="../media/image10.png"/><Relationship Id="rId15" Type="http://schemas.openxmlformats.org/officeDocument/2006/relationships/tags" Target="../tags/tag100.xml"/><Relationship Id="rId14" Type="http://schemas.openxmlformats.org/officeDocument/2006/relationships/tags" Target="../tags/tag99.xml"/><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themeOverride" Target="../theme/themeOverride7.xml"/><Relationship Id="rId5" Type="http://schemas.openxmlformats.org/officeDocument/2006/relationships/image" Target="../media/image10.pn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hemeOverride" Target="../theme/themeOverride8.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themeOverride" Target="../theme/themeOverride9.xml"/><Relationship Id="rId5" Type="http://schemas.openxmlformats.org/officeDocument/2006/relationships/image" Target="../media/image10.pn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740" t="44939" r="185" b="18683"/>
          <a:stretch>
            <a:fillRect/>
          </a:stretch>
        </p:blipFill>
        <p:spPr>
          <a:xfrm>
            <a:off x="0" y="4363155"/>
            <a:ext cx="12192000" cy="2494845"/>
          </a:xfrm>
          <a:prstGeom prst="rect">
            <a:avLst/>
          </a:prstGeom>
        </p:spPr>
      </p:pic>
      <p:sp>
        <p:nvSpPr>
          <p:cNvPr id="7" name="文本框 6"/>
          <p:cNvSpPr txBox="1"/>
          <p:nvPr/>
        </p:nvSpPr>
        <p:spPr>
          <a:xfrm flipH="1">
            <a:off x="5100367" y="2426849"/>
            <a:ext cx="2684145" cy="860425"/>
          </a:xfrm>
          <a:prstGeom prst="rect">
            <a:avLst/>
          </a:prstGeom>
          <a:noFill/>
        </p:spPr>
        <p:txBody>
          <a:bodyPr wrap="none" rtlCol="0" anchor="t" anchorCtr="0">
            <a:spAutoFit/>
          </a:bodyPr>
          <a:lstStyle/>
          <a:p>
            <a:r>
              <a:rPr lang="en-US" altLang="zh-CN" sz="5000" b="1" dirty="0">
                <a:solidFill>
                  <a:srgbClr val="C00000"/>
                </a:solidFill>
                <a:effectLst/>
                <a:latin typeface="微软雅黑" panose="020B0503020204020204" charset="-122"/>
                <a:ea typeface="微软雅黑" panose="020B0503020204020204" charset="-122"/>
              </a:rPr>
              <a:t>PPT</a:t>
            </a:r>
            <a:r>
              <a:rPr lang="zh-CN" altLang="en-US" sz="5000" b="1" dirty="0">
                <a:solidFill>
                  <a:srgbClr val="C00000"/>
                </a:solidFill>
                <a:effectLst/>
                <a:latin typeface="微软雅黑" panose="020B0503020204020204" charset="-122"/>
                <a:ea typeface="微软雅黑" panose="020B0503020204020204" charset="-122"/>
              </a:rPr>
              <a:t>模板</a:t>
            </a:r>
            <a:endParaRPr lang="zh-CN" altLang="en-US" sz="5000" b="1" dirty="0">
              <a:solidFill>
                <a:srgbClr val="C00000"/>
              </a:solidFill>
              <a:effectLst/>
              <a:latin typeface="微软雅黑" panose="020B0503020204020204" charset="-122"/>
              <a:ea typeface="微软雅黑" panose="020B0503020204020204" charset="-122"/>
            </a:endParaRPr>
          </a:p>
        </p:txBody>
      </p:sp>
      <p:sp>
        <p:nvSpPr>
          <p:cNvPr id="6" name="文本框 5"/>
          <p:cNvSpPr txBox="1"/>
          <p:nvPr/>
        </p:nvSpPr>
        <p:spPr>
          <a:xfrm>
            <a:off x="4227195" y="3664585"/>
            <a:ext cx="4319270" cy="368300"/>
          </a:xfrm>
          <a:prstGeom prst="rect">
            <a:avLst/>
          </a:prstGeom>
          <a:noFill/>
        </p:spPr>
        <p:txBody>
          <a:bodyPr wrap="square" rtlCol="0" anchor="b" anchorCtr="0">
            <a:spAutoFit/>
          </a:bodyPr>
          <a:lstStyle/>
          <a:p>
            <a:r>
              <a:rPr lang="zh-CN" altLang="en-US" dirty="0">
                <a:solidFill>
                  <a:schemeClr val="tx1">
                    <a:lumMod val="85000"/>
                    <a:lumOff val="15000"/>
                  </a:schemeClr>
                </a:solidFill>
                <a:latin typeface="+mn-ea"/>
              </a:rPr>
              <a:t>汇报人：某某某</a:t>
            </a:r>
            <a:r>
              <a:rPr lang="en-US" altLang="zh-CN" dirty="0">
                <a:solidFill>
                  <a:schemeClr val="tx1">
                    <a:lumMod val="85000"/>
                    <a:lumOff val="15000"/>
                  </a:schemeClr>
                </a:solidFill>
                <a:latin typeface="+mn-ea"/>
              </a:rPr>
              <a:t>   </a:t>
            </a:r>
            <a:r>
              <a:rPr lang="zh-CN" altLang="en-US" dirty="0">
                <a:solidFill>
                  <a:schemeClr val="tx1">
                    <a:lumMod val="85000"/>
                    <a:lumOff val="15000"/>
                  </a:schemeClr>
                </a:solidFill>
                <a:latin typeface="+mn-ea"/>
              </a:rPr>
              <a:t>时间：</a:t>
            </a:r>
            <a:r>
              <a:rPr lang="en-US" altLang="zh-CN" dirty="0">
                <a:solidFill>
                  <a:schemeClr val="tx1">
                    <a:lumMod val="85000"/>
                    <a:lumOff val="15000"/>
                  </a:schemeClr>
                </a:solidFill>
                <a:latin typeface="+mn-ea"/>
              </a:rPr>
              <a:t>2025</a:t>
            </a:r>
            <a:r>
              <a:rPr lang="zh-CN" altLang="en-US" dirty="0">
                <a:solidFill>
                  <a:schemeClr val="tx1">
                    <a:lumMod val="85000"/>
                    <a:lumOff val="15000"/>
                  </a:schemeClr>
                </a:solidFill>
                <a:latin typeface="+mn-ea"/>
              </a:rPr>
              <a:t>年</a:t>
            </a:r>
            <a:r>
              <a:rPr lang="en-US" altLang="zh-CN" dirty="0">
                <a:solidFill>
                  <a:schemeClr val="tx1">
                    <a:lumMod val="85000"/>
                    <a:lumOff val="15000"/>
                  </a:schemeClr>
                </a:solidFill>
                <a:latin typeface="+mn-ea"/>
              </a:rPr>
              <a:t>8</a:t>
            </a:r>
            <a:r>
              <a:rPr lang="zh-CN" altLang="en-US" dirty="0">
                <a:solidFill>
                  <a:schemeClr val="tx1">
                    <a:lumMod val="85000"/>
                    <a:lumOff val="15000"/>
                  </a:schemeClr>
                </a:solidFill>
                <a:latin typeface="+mn-ea"/>
              </a:rPr>
              <a:t>月</a:t>
            </a:r>
            <a:endParaRPr lang="zh-CN" altLang="en-US" dirty="0">
              <a:solidFill>
                <a:schemeClr val="tx1">
                  <a:lumMod val="85000"/>
                  <a:lumOff val="15000"/>
                </a:schemeClr>
              </a:solidFill>
              <a:latin typeface="+mn-ea"/>
            </a:endParaRPr>
          </a:p>
        </p:txBody>
      </p:sp>
      <p:pic>
        <p:nvPicPr>
          <p:cNvPr id="8" name="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00608" y="267494"/>
            <a:ext cx="609600" cy="609600"/>
          </a:xfrm>
          <a:prstGeom prst="rect">
            <a:avLst/>
          </a:prstGeom>
        </p:spPr>
      </p:pic>
      <p:pic>
        <p:nvPicPr>
          <p:cNvPr id="2" name="图片 1" descr="00"/>
          <p:cNvPicPr>
            <a:picLocks noChangeAspect="1"/>
          </p:cNvPicPr>
          <p:nvPr/>
        </p:nvPicPr>
        <p:blipFill>
          <a:blip r:embed="rId5"/>
          <a:stretch>
            <a:fillRect/>
          </a:stretch>
        </p:blipFill>
        <p:spPr>
          <a:xfrm>
            <a:off x="1809115" y="698500"/>
            <a:ext cx="8288071" cy="1440000"/>
          </a:xfrm>
          <a:prstGeom prst="rect">
            <a:avLst/>
          </a:prstGeom>
        </p:spPr>
      </p:pic>
      <p:pic>
        <p:nvPicPr>
          <p:cNvPr id="5" name="图片 4" descr="7-26师大附小公众号推文图片"/>
          <p:cNvPicPr>
            <a:picLocks noChangeAspect="1"/>
          </p:cNvPicPr>
          <p:nvPr/>
        </p:nvPicPr>
        <p:blipFill>
          <a:blip r:embed="rId6"/>
          <a:stretch>
            <a:fillRect/>
          </a:stretch>
        </p:blipFill>
        <p:spPr>
          <a:xfrm>
            <a:off x="8733790" y="3907155"/>
            <a:ext cx="3283411"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3" presetClass="entr" presetSubtype="16" fill="hold" grpId="0" nodeType="afterEffect">
                                  <p:stCondLst>
                                    <p:cond delay="0"/>
                                  </p:stCondLst>
                                  <p:iterate type="lt">
                                    <p:tmPct val="31111"/>
                                  </p:iterate>
                                  <p:childTnLst>
                                    <p:set>
                                      <p:cBhvr>
                                        <p:cTn id="9" dur="1" fill="hold">
                                          <p:stCondLst>
                                            <p:cond delay="0"/>
                                          </p:stCondLst>
                                        </p:cTn>
                                        <p:tgtEl>
                                          <p:spTgt spid="6"/>
                                        </p:tgtEl>
                                        <p:attrNameLst>
                                          <p:attrName>style.visibility</p:attrName>
                                        </p:attrNameLst>
                                      </p:cBhvr>
                                      <p:to>
                                        <p:strVal val="visible"/>
                                      </p:to>
                                    </p:set>
                                    <p:anim calcmode="lin" valueType="num">
                                      <p:cBhvr>
                                        <p:cTn id="10" dur="200" fill="hold"/>
                                        <p:tgtEl>
                                          <p:spTgt spid="6"/>
                                        </p:tgtEl>
                                        <p:attrNameLst>
                                          <p:attrName>ppt_w</p:attrName>
                                        </p:attrNameLst>
                                      </p:cBhvr>
                                      <p:tavLst>
                                        <p:tav tm="0">
                                          <p:val>
                                            <p:fltVal val="0"/>
                                          </p:val>
                                        </p:tav>
                                        <p:tav tm="100000">
                                          <p:val>
                                            <p:strVal val="#ppt_w"/>
                                          </p:val>
                                        </p:tav>
                                      </p:tavLst>
                                    </p:anim>
                                    <p:anim calcmode="lin" valueType="num">
                                      <p:cBhvr>
                                        <p:cTn id="11" dur="200" fill="hold"/>
                                        <p:tgtEl>
                                          <p:spTgt spid="6"/>
                                        </p:tgtEl>
                                        <p:attrNameLst>
                                          <p:attrName>ppt_h</p:attrName>
                                        </p:attrNameLst>
                                      </p:cBhvr>
                                      <p:tavLst>
                                        <p:tav tm="0">
                                          <p:val>
                                            <p:fltVal val="0"/>
                                          </p:val>
                                        </p:tav>
                                        <p:tav tm="100000">
                                          <p:val>
                                            <p:strVal val="#ppt_h"/>
                                          </p:val>
                                        </p:tav>
                                      </p:tavLst>
                                    </p:anim>
                                    <p:animEffect transition="in" filter="fade">
                                      <p:cBhvr>
                                        <p:cTn id="12" dur="200"/>
                                        <p:tgtEl>
                                          <p:spTgt spid="6"/>
                                        </p:tgtEl>
                                      </p:cBhvr>
                                    </p:animEffect>
                                  </p:childTnLst>
                                </p:cTn>
                              </p:par>
                            </p:childTnLst>
                          </p:cTn>
                        </p:par>
                        <p:par>
                          <p:cTn id="13" fill="hold">
                            <p:stCondLst>
                              <p:cond delay="1382"/>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382"/>
                            </p:stCondLst>
                            <p:childTnLst>
                              <p:par>
                                <p:cTn id="20" presetID="50" presetClass="entr" presetSubtype="0" decel="100000" fill="hold" grpId="0" nodeType="afterEffect">
                                  <p:stCondLst>
                                    <p:cond delay="0"/>
                                  </p:stCondLst>
                                  <p:iterate type="lt">
                                    <p:tmPct val="25000"/>
                                  </p:iterate>
                                  <p:childTnLst>
                                    <p:set>
                                      <p:cBhvr>
                                        <p:cTn id="21" dur="1" fill="hold">
                                          <p:stCondLst>
                                            <p:cond delay="0"/>
                                          </p:stCondLst>
                                        </p:cTn>
                                        <p:tgtEl>
                                          <p:spTgt spid="7"/>
                                        </p:tgtEl>
                                        <p:attrNameLst>
                                          <p:attrName>style.visibility</p:attrName>
                                        </p:attrNameLst>
                                      </p:cBhvr>
                                      <p:to>
                                        <p:strVal val="visible"/>
                                      </p:to>
                                    </p:set>
                                    <p:anim calcmode="lin" valueType="num">
                                      <p:cBhvr>
                                        <p:cTn id="22" dur="800" fill="hold"/>
                                        <p:tgtEl>
                                          <p:spTgt spid="7"/>
                                        </p:tgtEl>
                                        <p:attrNameLst>
                                          <p:attrName>ppt_w</p:attrName>
                                        </p:attrNameLst>
                                      </p:cBhvr>
                                      <p:tavLst>
                                        <p:tav tm="0">
                                          <p:val>
                                            <p:strVal val="#ppt_w+.3"/>
                                          </p:val>
                                        </p:tav>
                                        <p:tav tm="100000">
                                          <p:val>
                                            <p:strVal val="#ppt_w"/>
                                          </p:val>
                                        </p:tav>
                                      </p:tavLst>
                                    </p:anim>
                                    <p:anim calcmode="lin" valueType="num">
                                      <p:cBhvr>
                                        <p:cTn id="23" dur="800" fill="hold"/>
                                        <p:tgtEl>
                                          <p:spTgt spid="7"/>
                                        </p:tgtEl>
                                        <p:attrNameLst>
                                          <p:attrName>ppt_h</p:attrName>
                                        </p:attrNameLst>
                                      </p:cBhvr>
                                      <p:tavLst>
                                        <p:tav tm="0">
                                          <p:val>
                                            <p:strVal val="#ppt_h"/>
                                          </p:val>
                                        </p:tav>
                                        <p:tav tm="100000">
                                          <p:val>
                                            <p:strVal val="#ppt_h"/>
                                          </p:val>
                                        </p:tav>
                                      </p:tavLst>
                                    </p:anim>
                                    <p:animEffect transition="in" filter="fade">
                                      <p:cBhvr>
                                        <p:cTn id="24" dur="8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remove" display="0">
                  <p:stCondLst>
                    <p:cond delay="indefinite"/>
                  </p:stCondLst>
                  <p:endCondLst>
                    <p:cond evt="onStopAudio" delay="0">
                      <p:tgtEl>
                        <p:sldTgt/>
                      </p:tgtEl>
                    </p:cond>
                  </p:endCondLst>
                </p:cTn>
                <p:tgtEl>
                  <p:spTgt spid="8"/>
                </p:tgtEl>
              </p:cMediaNode>
            </p:audio>
          </p:childTnLst>
        </p:cTn>
      </p:par>
    </p:tnLst>
    <p:bldLst>
      <p:bldP spid="7"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86606" y="1776387"/>
            <a:ext cx="3719140" cy="4693421"/>
            <a:chOff x="655912" y="2105133"/>
            <a:chExt cx="2607791" cy="4693421"/>
          </a:xfrm>
        </p:grpSpPr>
        <p:sp>
          <p:nvSpPr>
            <p:cNvPr id="7" name="直角三角形 69"/>
            <p:cNvSpPr/>
            <p:nvPr/>
          </p:nvSpPr>
          <p:spPr>
            <a:xfrm rot="5400000" flipH="1">
              <a:off x="735314" y="4270165"/>
              <a:ext cx="4693421" cy="363357"/>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69"/>
            <p:cNvSpPr/>
            <p:nvPr/>
          </p:nvSpPr>
          <p:spPr>
            <a:xfrm flipH="1" flipV="1">
              <a:off x="655912" y="6409659"/>
              <a:ext cx="2605627" cy="334172"/>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37203" y="2560945"/>
              <a:ext cx="1894121" cy="3877900"/>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37203" y="2560945"/>
              <a:ext cx="1894121" cy="582162"/>
            </a:xfrm>
            <a:prstGeom prst="rect">
              <a:avLst/>
            </a:prstGeom>
            <a:solidFill>
              <a:srgbClr val="0187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1" name="组合 10"/>
          <p:cNvGrpSpPr/>
          <p:nvPr/>
        </p:nvGrpSpPr>
        <p:grpSpPr>
          <a:xfrm>
            <a:off x="1983389" y="1330212"/>
            <a:ext cx="1136932" cy="1334681"/>
            <a:chOff x="6591300" y="1966752"/>
            <a:chExt cx="830580" cy="975045"/>
          </a:xfrm>
        </p:grpSpPr>
        <p:sp>
          <p:nvSpPr>
            <p:cNvPr id="12" name="任意多边形 46"/>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47"/>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4" name="TextBox 26"/>
          <p:cNvSpPr txBox="1"/>
          <p:nvPr/>
        </p:nvSpPr>
        <p:spPr bwMode="auto">
          <a:xfrm>
            <a:off x="1460365" y="3141065"/>
            <a:ext cx="2295121" cy="1895519"/>
          </a:xfrm>
          <a:prstGeom prst="rect">
            <a:avLst/>
          </a:prstGeom>
          <a:noFill/>
        </p:spPr>
        <p:txBody>
          <a:bodyPr wrap="square">
            <a:spAutoFit/>
          </a:bodyPr>
          <a:lstStyle/>
          <a:p>
            <a:pPr>
              <a:lnSpc>
                <a:spcPct val="150000"/>
              </a:lnSpc>
            </a:pPr>
            <a:r>
              <a:rPr lang="zh-CN" altLang="en-US" sz="1600" dirty="0">
                <a:solidFill>
                  <a:prstClr val="black">
                    <a:lumMod val="95000"/>
                    <a:lumOff val="5000"/>
                  </a:prst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a:t>
            </a:r>
            <a:endParaRPr lang="zh-CN" altLang="en-US" sz="1600" dirty="0">
              <a:solidFill>
                <a:prstClr val="black">
                  <a:lumMod val="95000"/>
                  <a:lumOff val="5000"/>
                </a:prstClr>
              </a:solidFill>
              <a:latin typeface="微软雅黑" panose="020B0503020204020204" charset="-122"/>
              <a:ea typeface="微软雅黑" panose="020B0503020204020204" charset="-122"/>
            </a:endParaRPr>
          </a:p>
        </p:txBody>
      </p:sp>
      <p:grpSp>
        <p:nvGrpSpPr>
          <p:cNvPr id="15" name="组合 14"/>
          <p:cNvGrpSpPr/>
          <p:nvPr/>
        </p:nvGrpSpPr>
        <p:grpSpPr>
          <a:xfrm>
            <a:off x="4402660" y="1776387"/>
            <a:ext cx="3719140" cy="4693421"/>
            <a:chOff x="655912" y="2105133"/>
            <a:chExt cx="2607791" cy="4693421"/>
          </a:xfrm>
        </p:grpSpPr>
        <p:sp>
          <p:nvSpPr>
            <p:cNvPr id="16" name="直角三角形 69"/>
            <p:cNvSpPr/>
            <p:nvPr/>
          </p:nvSpPr>
          <p:spPr>
            <a:xfrm rot="5400000" flipH="1">
              <a:off x="735314" y="4270165"/>
              <a:ext cx="4693421" cy="363357"/>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69"/>
            <p:cNvSpPr/>
            <p:nvPr/>
          </p:nvSpPr>
          <p:spPr>
            <a:xfrm flipH="1" flipV="1">
              <a:off x="655912" y="6409659"/>
              <a:ext cx="2605627" cy="334172"/>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037203" y="2560945"/>
              <a:ext cx="1894121" cy="3877900"/>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37203" y="2560945"/>
              <a:ext cx="1894121" cy="5821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5699443" y="1330212"/>
            <a:ext cx="1136932" cy="1334681"/>
            <a:chOff x="6591300" y="1966752"/>
            <a:chExt cx="830580" cy="975045"/>
          </a:xfrm>
        </p:grpSpPr>
        <p:sp>
          <p:nvSpPr>
            <p:cNvPr id="21" name="任意多边形 55"/>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56"/>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3" name="TextBox 26"/>
          <p:cNvSpPr txBox="1"/>
          <p:nvPr/>
        </p:nvSpPr>
        <p:spPr bwMode="auto">
          <a:xfrm>
            <a:off x="5176419" y="3141065"/>
            <a:ext cx="2295121" cy="1895519"/>
          </a:xfrm>
          <a:prstGeom prst="rect">
            <a:avLst/>
          </a:prstGeom>
          <a:noFill/>
        </p:spPr>
        <p:txBody>
          <a:bodyPr wrap="square">
            <a:spAutoFit/>
          </a:bodyPr>
          <a:lstStyle/>
          <a:p>
            <a:pPr>
              <a:lnSpc>
                <a:spcPct val="150000"/>
              </a:lnSpc>
            </a:pPr>
            <a:r>
              <a:rPr lang="zh-CN" altLang="en-US" sz="1600" dirty="0">
                <a:solidFill>
                  <a:prstClr val="black">
                    <a:lumMod val="95000"/>
                    <a:lumOff val="5000"/>
                  </a:prst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a:t>
            </a:r>
            <a:endParaRPr lang="zh-CN" altLang="en-US" sz="1600" dirty="0">
              <a:solidFill>
                <a:prstClr val="black">
                  <a:lumMod val="95000"/>
                  <a:lumOff val="5000"/>
                </a:prstClr>
              </a:solidFill>
              <a:latin typeface="微软雅黑" panose="020B0503020204020204" charset="-122"/>
              <a:ea typeface="微软雅黑" panose="020B0503020204020204" charset="-122"/>
            </a:endParaRPr>
          </a:p>
        </p:txBody>
      </p:sp>
      <p:grpSp>
        <p:nvGrpSpPr>
          <p:cNvPr id="24" name="组合 23"/>
          <p:cNvGrpSpPr/>
          <p:nvPr/>
        </p:nvGrpSpPr>
        <p:grpSpPr>
          <a:xfrm>
            <a:off x="8175067" y="1776387"/>
            <a:ext cx="3719140" cy="4693421"/>
            <a:chOff x="655912" y="2105133"/>
            <a:chExt cx="2607791" cy="4693421"/>
          </a:xfrm>
        </p:grpSpPr>
        <p:sp>
          <p:nvSpPr>
            <p:cNvPr id="25" name="直角三角形 69"/>
            <p:cNvSpPr/>
            <p:nvPr/>
          </p:nvSpPr>
          <p:spPr>
            <a:xfrm rot="5400000" flipH="1">
              <a:off x="735314" y="4270165"/>
              <a:ext cx="4693421" cy="363357"/>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69"/>
            <p:cNvSpPr/>
            <p:nvPr/>
          </p:nvSpPr>
          <p:spPr>
            <a:xfrm flipH="1" flipV="1">
              <a:off x="655912" y="6409659"/>
              <a:ext cx="2605627" cy="334172"/>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037203" y="2560945"/>
              <a:ext cx="1894121" cy="3877900"/>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37203" y="2560945"/>
              <a:ext cx="1894121" cy="582162"/>
            </a:xfrm>
            <a:prstGeom prst="rect">
              <a:avLst/>
            </a:prstGeom>
            <a:solidFill>
              <a:srgbClr val="0187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9" name="组合 28"/>
          <p:cNvGrpSpPr/>
          <p:nvPr/>
        </p:nvGrpSpPr>
        <p:grpSpPr>
          <a:xfrm>
            <a:off x="9471850" y="1330212"/>
            <a:ext cx="1136932" cy="1334681"/>
            <a:chOff x="6591300" y="1966752"/>
            <a:chExt cx="830580" cy="975045"/>
          </a:xfrm>
        </p:grpSpPr>
        <p:sp>
          <p:nvSpPr>
            <p:cNvPr id="30" name="任意多边形 64"/>
            <p:cNvSpPr/>
            <p:nvPr/>
          </p:nvSpPr>
          <p:spPr>
            <a:xfrm>
              <a:off x="6591300" y="2484597"/>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65"/>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2" name="TextBox 26"/>
          <p:cNvSpPr txBox="1"/>
          <p:nvPr/>
        </p:nvSpPr>
        <p:spPr bwMode="auto">
          <a:xfrm>
            <a:off x="8948826" y="3141065"/>
            <a:ext cx="2295121" cy="1895519"/>
          </a:xfrm>
          <a:prstGeom prst="rect">
            <a:avLst/>
          </a:prstGeom>
          <a:noFill/>
        </p:spPr>
        <p:txBody>
          <a:bodyPr wrap="square">
            <a:spAutoFit/>
          </a:bodyPr>
          <a:lstStyle/>
          <a:p>
            <a:pPr>
              <a:lnSpc>
                <a:spcPct val="150000"/>
              </a:lnSpc>
            </a:pPr>
            <a:r>
              <a:rPr lang="zh-CN" altLang="en-US" sz="1600" dirty="0">
                <a:solidFill>
                  <a:prstClr val="black">
                    <a:lumMod val="95000"/>
                    <a:lumOff val="5000"/>
                  </a:prstClr>
                </a:solidFill>
                <a:latin typeface="微软雅黑" panose="020B0503020204020204" charset="-122"/>
                <a:ea typeface="微软雅黑" panose="020B0503020204020204" charset="-122"/>
              </a:rPr>
              <a:t>这里输入简单的文字概述这里输入简单文字概述简单的文字概述这里输入简单的文字概述这里输入简</a:t>
            </a:r>
            <a:endParaRPr lang="zh-CN" altLang="en-US" sz="1600" dirty="0">
              <a:solidFill>
                <a:prstClr val="black">
                  <a:lumMod val="95000"/>
                  <a:lumOff val="5000"/>
                </a:prstClr>
              </a:solidFill>
              <a:latin typeface="微软雅黑" panose="020B0503020204020204" charset="-122"/>
              <a:ea typeface="微软雅黑" panose="020B0503020204020204" charset="-122"/>
            </a:endParaRPr>
          </a:p>
        </p:txBody>
      </p:sp>
      <p:grpSp>
        <p:nvGrpSpPr>
          <p:cNvPr id="33" name="组合 32"/>
          <p:cNvGrpSpPr/>
          <p:nvPr/>
        </p:nvGrpSpPr>
        <p:grpSpPr>
          <a:xfrm>
            <a:off x="1431529" y="5335488"/>
            <a:ext cx="2620597" cy="461665"/>
            <a:chOff x="1232023" y="5723680"/>
            <a:chExt cx="2620597" cy="461665"/>
          </a:xfrm>
        </p:grpSpPr>
        <p:sp>
          <p:nvSpPr>
            <p:cNvPr id="34" name="圆角矩形 68"/>
            <p:cNvSpPr/>
            <p:nvPr/>
          </p:nvSpPr>
          <p:spPr>
            <a:xfrm>
              <a:off x="1232023" y="5736312"/>
              <a:ext cx="2244948" cy="445116"/>
            </a:xfrm>
            <a:prstGeom prst="roundRect">
              <a:avLst>
                <a:gd name="adj" fmla="val 50000"/>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268"/>
            <p:cNvSpPr txBox="1"/>
            <p:nvPr/>
          </p:nvSpPr>
          <p:spPr>
            <a:xfrm>
              <a:off x="1547863" y="5723680"/>
              <a:ext cx="2304757" cy="461665"/>
            </a:xfrm>
            <a:prstGeom prst="rect">
              <a:avLst/>
            </a:prstGeom>
            <a:noFill/>
          </p:spPr>
          <p:txBody>
            <a:bodyPr wrap="square" rtlCol="0">
              <a:spAutoFit/>
            </a:bodyPr>
            <a:lstStyle/>
            <a:p>
              <a:r>
                <a:rPr lang="zh-CN" altLang="en-US" sz="2400" dirty="0">
                  <a:solidFill>
                    <a:srgbClr val="FFFFFF"/>
                  </a:solidFill>
                  <a:latin typeface="微软雅黑" panose="020B0503020204020204" charset="-122"/>
                  <a:ea typeface="微软雅黑" panose="020B0503020204020204" charset="-122"/>
                  <a:cs typeface="Kartika" panose="02020503030404060203" pitchFamily="18" charset="0"/>
                </a:rPr>
                <a:t>添加标题一</a:t>
              </a:r>
              <a:endParaRPr lang="en-US" altLang="zh-CN" sz="2400" dirty="0">
                <a:solidFill>
                  <a:srgbClr val="FFFFFF"/>
                </a:solidFill>
                <a:latin typeface="微软雅黑" panose="020B0503020204020204" charset="-122"/>
                <a:ea typeface="微软雅黑" panose="020B0503020204020204" charset="-122"/>
                <a:cs typeface="Kartika" panose="02020503030404060203" pitchFamily="18" charset="0"/>
              </a:endParaRPr>
            </a:p>
          </p:txBody>
        </p:sp>
      </p:grpSp>
      <p:grpSp>
        <p:nvGrpSpPr>
          <p:cNvPr id="36" name="组合 35"/>
          <p:cNvGrpSpPr/>
          <p:nvPr/>
        </p:nvGrpSpPr>
        <p:grpSpPr>
          <a:xfrm>
            <a:off x="5147583" y="5321327"/>
            <a:ext cx="2971131" cy="471909"/>
            <a:chOff x="4948077" y="5709519"/>
            <a:chExt cx="2971131" cy="471909"/>
          </a:xfrm>
        </p:grpSpPr>
        <p:sp>
          <p:nvSpPr>
            <p:cNvPr id="37" name="圆角矩形 71"/>
            <p:cNvSpPr/>
            <p:nvPr/>
          </p:nvSpPr>
          <p:spPr>
            <a:xfrm>
              <a:off x="4948077" y="5736312"/>
              <a:ext cx="2244948" cy="445116"/>
            </a:xfrm>
            <a:prstGeom prst="roundRect">
              <a:avLst>
                <a:gd name="adj" fmla="val 50000"/>
              </a:avLst>
            </a:prstGeom>
            <a:solidFill>
              <a:srgbClr val="41B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268"/>
            <p:cNvSpPr txBox="1"/>
            <p:nvPr/>
          </p:nvSpPr>
          <p:spPr>
            <a:xfrm>
              <a:off x="5234335" y="5709519"/>
              <a:ext cx="2684873" cy="461665"/>
            </a:xfrm>
            <a:prstGeom prst="rect">
              <a:avLst/>
            </a:prstGeom>
            <a:noFill/>
          </p:spPr>
          <p:txBody>
            <a:bodyPr wrap="square" rtlCol="0">
              <a:spAutoFit/>
            </a:bodyPr>
            <a:lstStyle/>
            <a:p>
              <a:r>
                <a:rPr lang="zh-CN" altLang="en-US" sz="2400" dirty="0">
                  <a:solidFill>
                    <a:srgbClr val="FFFFFF"/>
                  </a:solidFill>
                  <a:latin typeface="微软雅黑" panose="020B0503020204020204" charset="-122"/>
                  <a:ea typeface="微软雅黑" panose="020B0503020204020204" charset="-122"/>
                  <a:cs typeface="Kartika" panose="02020503030404060203" pitchFamily="18" charset="0"/>
                </a:rPr>
                <a:t>添加标题二</a:t>
              </a:r>
              <a:endParaRPr lang="zh-CN" altLang="en-US" sz="2400" dirty="0">
                <a:solidFill>
                  <a:srgbClr val="FFFFFF"/>
                </a:solidFill>
                <a:latin typeface="微软雅黑" panose="020B0503020204020204" charset="-122"/>
                <a:ea typeface="微软雅黑" panose="020B0503020204020204" charset="-122"/>
                <a:cs typeface="Kartika" panose="02020503030404060203" pitchFamily="18" charset="0"/>
              </a:endParaRPr>
            </a:p>
          </p:txBody>
        </p:sp>
      </p:grpSp>
      <p:grpSp>
        <p:nvGrpSpPr>
          <p:cNvPr id="39" name="组合 38"/>
          <p:cNvGrpSpPr/>
          <p:nvPr/>
        </p:nvGrpSpPr>
        <p:grpSpPr>
          <a:xfrm>
            <a:off x="8998999" y="5335487"/>
            <a:ext cx="2553234" cy="461665"/>
            <a:chOff x="8799493" y="5723679"/>
            <a:chExt cx="2553234" cy="461665"/>
          </a:xfrm>
        </p:grpSpPr>
        <p:sp>
          <p:nvSpPr>
            <p:cNvPr id="40" name="圆角矩形 74"/>
            <p:cNvSpPr/>
            <p:nvPr/>
          </p:nvSpPr>
          <p:spPr>
            <a:xfrm>
              <a:off x="8799493" y="5736312"/>
              <a:ext cx="2084760" cy="445116"/>
            </a:xfrm>
            <a:prstGeom prst="roundRect">
              <a:avLst>
                <a:gd name="adj" fmla="val 50000"/>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文本框 40"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9010041" y="5723679"/>
              <a:ext cx="2342686" cy="461665"/>
            </a:xfrm>
            <a:prstGeom prst="rect">
              <a:avLst/>
            </a:prstGeom>
            <a:noFill/>
            <a:effectLst/>
          </p:spPr>
          <p:txBody>
            <a:bodyPr wrap="square" rtlCol="0">
              <a:spAutoFit/>
            </a:bodyPr>
            <a:lstStyle/>
            <a:p>
              <a:r>
                <a:rPr lang="zh-CN" altLang="en-US" sz="2400" dirty="0">
                  <a:solidFill>
                    <a:srgbClr val="FFFFFF"/>
                  </a:solidFill>
                  <a:latin typeface="微软雅黑" panose="020B0503020204020204" charset="-122"/>
                  <a:ea typeface="微软雅黑" panose="020B0503020204020204" charset="-122"/>
                  <a:cs typeface="Kartika" panose="02020503030404060203" pitchFamily="18" charset="0"/>
                </a:rPr>
                <a:t>添加标题三</a:t>
              </a:r>
              <a:endParaRPr lang="en-US" altLang="zh-CN" sz="2400" dirty="0">
                <a:solidFill>
                  <a:srgbClr val="FFFFFF"/>
                </a:solidFill>
                <a:latin typeface="微软雅黑" panose="020B0503020204020204" charset="-122"/>
                <a:ea typeface="微软雅黑" panose="020B0503020204020204" charset="-122"/>
                <a:cs typeface="Kartika" panose="02020503030404060203" pitchFamily="18" charset="0"/>
              </a:endParaRPr>
            </a:p>
          </p:txBody>
        </p:sp>
      </p:grpSp>
      <p:grpSp>
        <p:nvGrpSpPr>
          <p:cNvPr id="2" name="组合 1"/>
          <p:cNvGrpSpPr/>
          <p:nvPr/>
        </p:nvGrpSpPr>
        <p:grpSpPr>
          <a:xfrm>
            <a:off x="0" y="189434"/>
            <a:ext cx="12192000" cy="521970"/>
            <a:chOff x="0" y="189434"/>
            <a:chExt cx="12192000" cy="521970"/>
          </a:xfrm>
        </p:grpSpPr>
        <p:sp>
          <p:nvSpPr>
            <p:cNvPr id="3"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学校规模</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 name="直接连接符 3"/>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 name="组合 11"/>
            <p:cNvGrpSpPr/>
            <p:nvPr/>
          </p:nvGrpSpPr>
          <p:grpSpPr bwMode="auto">
            <a:xfrm>
              <a:off x="1854716" y="302394"/>
              <a:ext cx="492125" cy="319088"/>
              <a:chOff x="3017520" y="601990"/>
              <a:chExt cx="491490" cy="414010"/>
            </a:xfrm>
            <a:solidFill>
              <a:srgbClr val="055796"/>
            </a:solidFill>
          </p:grpSpPr>
          <p:sp>
            <p:nvSpPr>
              <p:cNvPr id="54"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56"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57" name="矩形 56"/>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8" name="矩形 5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9" name="矩形 5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0" name="矩形 59"/>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1"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62" name="图片 61" descr="标志"/>
          <p:cNvPicPr>
            <a:picLocks noChangeAspect="1"/>
          </p:cNvPicPr>
          <p:nvPr/>
        </p:nvPicPr>
        <p:blipFill>
          <a:blip r:embed="rId1"/>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25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16" presetClass="entr" presetSubtype="37"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outVertical)">
                                      <p:cBhvr>
                                        <p:cTn id="33" dur="1000"/>
                                        <p:tgtEl>
                                          <p:spTgt spid="33"/>
                                        </p:tgtEl>
                                      </p:cBhvr>
                                    </p:animEffect>
                                  </p:childTnLst>
                                </p:cTn>
                              </p:par>
                            </p:childTnLst>
                          </p:cTn>
                        </p:par>
                        <p:par>
                          <p:cTn id="34" fill="hold">
                            <p:stCondLst>
                              <p:cond delay="2500"/>
                            </p:stCondLst>
                            <p:childTnLst>
                              <p:par>
                                <p:cTn id="35" presetID="16" presetClass="entr" presetSubtype="37"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outVertical)">
                                      <p:cBhvr>
                                        <p:cTn id="37" dur="1000"/>
                                        <p:tgtEl>
                                          <p:spTgt spid="36"/>
                                        </p:tgtEl>
                                      </p:cBhvr>
                                    </p:animEffect>
                                  </p:childTnLst>
                                </p:cTn>
                              </p:par>
                            </p:childTnLst>
                          </p:cTn>
                        </p:par>
                        <p:par>
                          <p:cTn id="38" fill="hold">
                            <p:stCondLst>
                              <p:cond delay="3500"/>
                            </p:stCondLst>
                            <p:childTnLst>
                              <p:par>
                                <p:cTn id="39" presetID="16" presetClass="entr" presetSubtype="37"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outVertical)">
                                      <p:cBhvr>
                                        <p:cTn id="41" dur="1000"/>
                                        <p:tgtEl>
                                          <p:spTgt spid="39"/>
                                        </p:tgtEl>
                                      </p:cBhvr>
                                    </p:animEffect>
                                  </p:childTnLst>
                                </p:cTn>
                              </p:par>
                            </p:childTnLst>
                          </p:cTn>
                        </p:par>
                        <p:par>
                          <p:cTn id="42" fill="hold">
                            <p:stCondLst>
                              <p:cond delay="4500"/>
                            </p:stCondLst>
                            <p:childTnLst>
                              <p:par>
                                <p:cTn id="43" presetID="22" presetClass="entr" presetSubtype="1"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par>
                          <p:cTn id="46" fill="hold">
                            <p:stCondLst>
                              <p:cond delay="5000"/>
                            </p:stCondLst>
                            <p:childTnLst>
                              <p:par>
                                <p:cTn id="47" presetID="22"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childTnLst>
                          </p:cTn>
                        </p:par>
                        <p:par>
                          <p:cTn id="50" fill="hold">
                            <p:stCondLst>
                              <p:cond delay="5500"/>
                            </p:stCondLst>
                            <p:childTnLst>
                              <p:par>
                                <p:cTn id="51" presetID="22" presetClass="entr" presetSubtype="1"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up)">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tretch>
            <a:fillRect/>
          </a:stretch>
        </p:blipFill>
        <p:spPr>
          <a:xfrm>
            <a:off x="164123" y="1722021"/>
            <a:ext cx="4041775" cy="1814512"/>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pic>
      <p:pic>
        <p:nvPicPr>
          <p:cNvPr id="12" name="图片占位符 11"/>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164123" y="3847683"/>
            <a:ext cx="3990975" cy="1814513"/>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pic>
      <p:pic>
        <p:nvPicPr>
          <p:cNvPr id="9" name="图片占位符 8"/>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a:stretch>
            <a:fillRect/>
          </a:stretch>
        </p:blipFill>
        <p:spPr>
          <a:xfrm>
            <a:off x="6348225" y="1708194"/>
            <a:ext cx="3802062" cy="1814512"/>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pic>
      <p:pic>
        <p:nvPicPr>
          <p:cNvPr id="16" name="图片占位符 15"/>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6376800" y="3849731"/>
            <a:ext cx="3773487" cy="1814513"/>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pic>
      <p:sp>
        <p:nvSpPr>
          <p:cNvPr id="23" name="矩形: 圆角 22"/>
          <p:cNvSpPr/>
          <p:nvPr/>
        </p:nvSpPr>
        <p:spPr>
          <a:xfrm>
            <a:off x="4155098" y="3846935"/>
            <a:ext cx="1827415" cy="182730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0" name="矩形: 圆角 19"/>
          <p:cNvSpPr/>
          <p:nvPr/>
        </p:nvSpPr>
        <p:spPr>
          <a:xfrm>
            <a:off x="10149880" y="3846935"/>
            <a:ext cx="1785964" cy="1827304"/>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7" name="组合 6"/>
          <p:cNvGrpSpPr/>
          <p:nvPr/>
        </p:nvGrpSpPr>
        <p:grpSpPr>
          <a:xfrm>
            <a:off x="2606186" y="1709220"/>
            <a:ext cx="3376327" cy="1827304"/>
            <a:chOff x="2124972" y="851159"/>
            <a:chExt cx="3989036" cy="1828800"/>
          </a:xfrm>
        </p:grpSpPr>
        <p:sp>
          <p:nvSpPr>
            <p:cNvPr id="13" name="矩形: 圆角 12"/>
            <p:cNvSpPr/>
            <p:nvPr/>
          </p:nvSpPr>
          <p:spPr>
            <a:xfrm>
              <a:off x="4003941" y="851159"/>
              <a:ext cx="2110067" cy="18288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14" name="文本框 21"/>
            <p:cNvSpPr txBox="1"/>
            <p:nvPr/>
          </p:nvSpPr>
          <p:spPr>
            <a:xfrm>
              <a:off x="2124972" y="1709188"/>
              <a:ext cx="1829996" cy="340607"/>
            </a:xfrm>
            <a:prstGeom prst="rect">
              <a:avLst/>
            </a:prstGeom>
            <a:ln>
              <a:noFill/>
            </a:ln>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grpSp>
      <p:sp>
        <p:nvSpPr>
          <p:cNvPr id="10" name="矩形: 圆角 9"/>
          <p:cNvSpPr/>
          <p:nvPr/>
        </p:nvSpPr>
        <p:spPr>
          <a:xfrm>
            <a:off x="10160193" y="1709220"/>
            <a:ext cx="1785964" cy="182730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3" name="椭圆 25"/>
          <p:cNvSpPr/>
          <p:nvPr/>
        </p:nvSpPr>
        <p:spPr>
          <a:xfrm>
            <a:off x="4861787" y="1988311"/>
            <a:ext cx="606682" cy="609600"/>
          </a:xfrm>
          <a:custGeom>
            <a:avLst/>
            <a:gdLst>
              <a:gd name="connsiteX0" fmla="*/ 119063 w 330200"/>
              <a:gd name="connsiteY0" fmla="*/ 203200 h 331788"/>
              <a:gd name="connsiteX1" fmla="*/ 137172 w 330200"/>
              <a:gd name="connsiteY1" fmla="*/ 203200 h 331788"/>
              <a:gd name="connsiteX2" fmla="*/ 153988 w 330200"/>
              <a:gd name="connsiteY2" fmla="*/ 229508 h 331788"/>
              <a:gd name="connsiteX3" fmla="*/ 153988 w 330200"/>
              <a:gd name="connsiteY3" fmla="*/ 249238 h 331788"/>
              <a:gd name="connsiteX4" fmla="*/ 119063 w 330200"/>
              <a:gd name="connsiteY4" fmla="*/ 203200 h 331788"/>
              <a:gd name="connsiteX5" fmla="*/ 176213 w 330200"/>
              <a:gd name="connsiteY5" fmla="*/ 158750 h 331788"/>
              <a:gd name="connsiteX6" fmla="*/ 211138 w 330200"/>
              <a:gd name="connsiteY6" fmla="*/ 203994 h 331788"/>
              <a:gd name="connsiteX7" fmla="*/ 176213 w 330200"/>
              <a:gd name="connsiteY7" fmla="*/ 249238 h 331788"/>
              <a:gd name="connsiteX8" fmla="*/ 176213 w 330200"/>
              <a:gd name="connsiteY8" fmla="*/ 229848 h 331788"/>
              <a:gd name="connsiteX9" fmla="*/ 193029 w 330200"/>
              <a:gd name="connsiteY9" fmla="*/ 203994 h 331788"/>
              <a:gd name="connsiteX10" fmla="*/ 176213 w 330200"/>
              <a:gd name="connsiteY10" fmla="*/ 178141 h 331788"/>
              <a:gd name="connsiteX11" fmla="*/ 176213 w 330200"/>
              <a:gd name="connsiteY11" fmla="*/ 158750 h 331788"/>
              <a:gd name="connsiteX12" fmla="*/ 176213 w 330200"/>
              <a:gd name="connsiteY12" fmla="*/ 82550 h 331788"/>
              <a:gd name="connsiteX13" fmla="*/ 211138 w 330200"/>
              <a:gd name="connsiteY13" fmla="*/ 128588 h 331788"/>
              <a:gd name="connsiteX14" fmla="*/ 193029 w 330200"/>
              <a:gd name="connsiteY14" fmla="*/ 128588 h 331788"/>
              <a:gd name="connsiteX15" fmla="*/ 176213 w 330200"/>
              <a:gd name="connsiteY15" fmla="*/ 102281 h 331788"/>
              <a:gd name="connsiteX16" fmla="*/ 176213 w 330200"/>
              <a:gd name="connsiteY16" fmla="*/ 82550 h 331788"/>
              <a:gd name="connsiteX17" fmla="*/ 153988 w 330200"/>
              <a:gd name="connsiteY17" fmla="*/ 82550 h 331788"/>
              <a:gd name="connsiteX18" fmla="*/ 153988 w 330200"/>
              <a:gd name="connsiteY18" fmla="*/ 101941 h 331788"/>
              <a:gd name="connsiteX19" fmla="*/ 137172 w 330200"/>
              <a:gd name="connsiteY19" fmla="*/ 127794 h 331788"/>
              <a:gd name="connsiteX20" fmla="*/ 153988 w 330200"/>
              <a:gd name="connsiteY20" fmla="*/ 153648 h 331788"/>
              <a:gd name="connsiteX21" fmla="*/ 153988 w 330200"/>
              <a:gd name="connsiteY21" fmla="*/ 173038 h 331788"/>
              <a:gd name="connsiteX22" fmla="*/ 119063 w 330200"/>
              <a:gd name="connsiteY22" fmla="*/ 127794 h 331788"/>
              <a:gd name="connsiteX23" fmla="*/ 153988 w 330200"/>
              <a:gd name="connsiteY23" fmla="*/ 82550 h 331788"/>
              <a:gd name="connsiteX24" fmla="*/ 157163 w 330200"/>
              <a:gd name="connsiteY24" fmla="*/ 76200 h 331788"/>
              <a:gd name="connsiteX25" fmla="*/ 173038 w 330200"/>
              <a:gd name="connsiteY25" fmla="*/ 76200 h 331788"/>
              <a:gd name="connsiteX26" fmla="*/ 173038 w 330200"/>
              <a:gd name="connsiteY26" fmla="*/ 255588 h 331788"/>
              <a:gd name="connsiteX27" fmla="*/ 157163 w 330200"/>
              <a:gd name="connsiteY27" fmla="*/ 255588 h 331788"/>
              <a:gd name="connsiteX28" fmla="*/ 165101 w 330200"/>
              <a:gd name="connsiteY28" fmla="*/ 33337 h 331788"/>
              <a:gd name="connsiteX29" fmla="*/ 33338 w 330200"/>
              <a:gd name="connsiteY29" fmla="*/ 165894 h 331788"/>
              <a:gd name="connsiteX30" fmla="*/ 165101 w 330200"/>
              <a:gd name="connsiteY30" fmla="*/ 298451 h 331788"/>
              <a:gd name="connsiteX31" fmla="*/ 296864 w 330200"/>
              <a:gd name="connsiteY31" fmla="*/ 165894 h 331788"/>
              <a:gd name="connsiteX32" fmla="*/ 165101 w 330200"/>
              <a:gd name="connsiteY32" fmla="*/ 33337 h 331788"/>
              <a:gd name="connsiteX33" fmla="*/ 165100 w 330200"/>
              <a:gd name="connsiteY33" fmla="*/ 30162 h 331788"/>
              <a:gd name="connsiteX34" fmla="*/ 301625 w 330200"/>
              <a:gd name="connsiteY34" fmla="*/ 165894 h 331788"/>
              <a:gd name="connsiteX35" fmla="*/ 165100 w 330200"/>
              <a:gd name="connsiteY35" fmla="*/ 301626 h 331788"/>
              <a:gd name="connsiteX36" fmla="*/ 28575 w 330200"/>
              <a:gd name="connsiteY36" fmla="*/ 165894 h 331788"/>
              <a:gd name="connsiteX37" fmla="*/ 165100 w 330200"/>
              <a:gd name="connsiteY37" fmla="*/ 30162 h 331788"/>
              <a:gd name="connsiteX38" fmla="*/ 165101 w 330200"/>
              <a:gd name="connsiteY38" fmla="*/ 15875 h 331788"/>
              <a:gd name="connsiteX39" fmla="*/ 14288 w 330200"/>
              <a:gd name="connsiteY39" fmla="*/ 165894 h 331788"/>
              <a:gd name="connsiteX40" fmla="*/ 165101 w 330200"/>
              <a:gd name="connsiteY40" fmla="*/ 315913 h 331788"/>
              <a:gd name="connsiteX41" fmla="*/ 315914 w 330200"/>
              <a:gd name="connsiteY41" fmla="*/ 165894 h 331788"/>
              <a:gd name="connsiteX42" fmla="*/ 165101 w 330200"/>
              <a:gd name="connsiteY42" fmla="*/ 15875 h 331788"/>
              <a:gd name="connsiteX43" fmla="*/ 165100 w 330200"/>
              <a:gd name="connsiteY43" fmla="*/ 0 h 331788"/>
              <a:gd name="connsiteX44" fmla="*/ 330200 w 330200"/>
              <a:gd name="connsiteY44" fmla="*/ 165894 h 331788"/>
              <a:gd name="connsiteX45" fmla="*/ 165100 w 330200"/>
              <a:gd name="connsiteY45" fmla="*/ 331788 h 331788"/>
              <a:gd name="connsiteX46" fmla="*/ 0 w 330200"/>
              <a:gd name="connsiteY46" fmla="*/ 165894 h 331788"/>
              <a:gd name="connsiteX47" fmla="*/ 165100 w 330200"/>
              <a:gd name="connsiteY47"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0200" h="331788">
                <a:moveTo>
                  <a:pt x="119063" y="203200"/>
                </a:moveTo>
                <a:cubicBezTo>
                  <a:pt x="119063" y="203200"/>
                  <a:pt x="119063" y="203200"/>
                  <a:pt x="137172" y="203200"/>
                </a:cubicBezTo>
                <a:cubicBezTo>
                  <a:pt x="137172" y="215039"/>
                  <a:pt x="143640" y="225562"/>
                  <a:pt x="153988" y="229508"/>
                </a:cubicBezTo>
                <a:lnTo>
                  <a:pt x="153988" y="249238"/>
                </a:lnTo>
                <a:cubicBezTo>
                  <a:pt x="133292" y="243977"/>
                  <a:pt x="119063" y="225562"/>
                  <a:pt x="119063" y="203200"/>
                </a:cubicBezTo>
                <a:close/>
                <a:moveTo>
                  <a:pt x="176213" y="158750"/>
                </a:moveTo>
                <a:cubicBezTo>
                  <a:pt x="196909" y="163921"/>
                  <a:pt x="211138" y="182019"/>
                  <a:pt x="211138" y="203994"/>
                </a:cubicBezTo>
                <a:cubicBezTo>
                  <a:pt x="211138" y="225970"/>
                  <a:pt x="196909" y="244068"/>
                  <a:pt x="176213" y="249238"/>
                </a:cubicBezTo>
                <a:cubicBezTo>
                  <a:pt x="176213" y="249238"/>
                  <a:pt x="176213" y="249238"/>
                  <a:pt x="176213" y="229848"/>
                </a:cubicBezTo>
                <a:cubicBezTo>
                  <a:pt x="186561" y="225970"/>
                  <a:pt x="193029" y="215628"/>
                  <a:pt x="193029" y="203994"/>
                </a:cubicBezTo>
                <a:cubicBezTo>
                  <a:pt x="193029" y="192360"/>
                  <a:pt x="186561" y="183311"/>
                  <a:pt x="176213" y="178141"/>
                </a:cubicBezTo>
                <a:cubicBezTo>
                  <a:pt x="176213" y="178141"/>
                  <a:pt x="176213" y="178141"/>
                  <a:pt x="176213" y="158750"/>
                </a:cubicBezTo>
                <a:close/>
                <a:moveTo>
                  <a:pt x="176213" y="82550"/>
                </a:moveTo>
                <a:cubicBezTo>
                  <a:pt x="196909" y="87812"/>
                  <a:pt x="211138" y="106227"/>
                  <a:pt x="211138" y="128588"/>
                </a:cubicBezTo>
                <a:cubicBezTo>
                  <a:pt x="211138" y="128588"/>
                  <a:pt x="211138" y="128588"/>
                  <a:pt x="193029" y="128588"/>
                </a:cubicBezTo>
                <a:cubicBezTo>
                  <a:pt x="193029" y="116750"/>
                  <a:pt x="186561" y="106227"/>
                  <a:pt x="176213" y="102281"/>
                </a:cubicBezTo>
                <a:cubicBezTo>
                  <a:pt x="176213" y="102281"/>
                  <a:pt x="176213" y="102281"/>
                  <a:pt x="176213" y="82550"/>
                </a:cubicBezTo>
                <a:close/>
                <a:moveTo>
                  <a:pt x="153988" y="82550"/>
                </a:moveTo>
                <a:cubicBezTo>
                  <a:pt x="153988" y="82550"/>
                  <a:pt x="153988" y="82550"/>
                  <a:pt x="153988" y="101941"/>
                </a:cubicBezTo>
                <a:cubicBezTo>
                  <a:pt x="143640" y="105819"/>
                  <a:pt x="137172" y="116160"/>
                  <a:pt x="137172" y="127794"/>
                </a:cubicBezTo>
                <a:cubicBezTo>
                  <a:pt x="137172" y="139428"/>
                  <a:pt x="143640" y="148477"/>
                  <a:pt x="153988" y="153648"/>
                </a:cubicBezTo>
                <a:cubicBezTo>
                  <a:pt x="153988" y="153648"/>
                  <a:pt x="153988" y="153648"/>
                  <a:pt x="153988" y="173038"/>
                </a:cubicBezTo>
                <a:cubicBezTo>
                  <a:pt x="133292" y="167868"/>
                  <a:pt x="119063" y="149770"/>
                  <a:pt x="119063" y="127794"/>
                </a:cubicBezTo>
                <a:cubicBezTo>
                  <a:pt x="119063" y="105819"/>
                  <a:pt x="133292" y="87721"/>
                  <a:pt x="153988" y="82550"/>
                </a:cubicBezTo>
                <a:close/>
                <a:moveTo>
                  <a:pt x="157163" y="76200"/>
                </a:moveTo>
                <a:lnTo>
                  <a:pt x="173038" y="76200"/>
                </a:lnTo>
                <a:lnTo>
                  <a:pt x="173038" y="255588"/>
                </a:lnTo>
                <a:lnTo>
                  <a:pt x="157163" y="255588"/>
                </a:lnTo>
                <a:close/>
                <a:moveTo>
                  <a:pt x="165101" y="33337"/>
                </a:moveTo>
                <a:cubicBezTo>
                  <a:pt x="92330" y="33337"/>
                  <a:pt x="33338" y="92685"/>
                  <a:pt x="33338" y="165894"/>
                </a:cubicBezTo>
                <a:cubicBezTo>
                  <a:pt x="33338" y="239103"/>
                  <a:pt x="92330" y="298451"/>
                  <a:pt x="165101" y="298451"/>
                </a:cubicBezTo>
                <a:cubicBezTo>
                  <a:pt x="237872" y="298451"/>
                  <a:pt x="296864" y="239103"/>
                  <a:pt x="296864" y="165894"/>
                </a:cubicBezTo>
                <a:cubicBezTo>
                  <a:pt x="296864" y="92685"/>
                  <a:pt x="237872" y="33337"/>
                  <a:pt x="165101" y="33337"/>
                </a:cubicBezTo>
                <a:close/>
                <a:moveTo>
                  <a:pt x="165100" y="30162"/>
                </a:moveTo>
                <a:cubicBezTo>
                  <a:pt x="240501" y="30162"/>
                  <a:pt x="301625" y="90931"/>
                  <a:pt x="301625" y="165894"/>
                </a:cubicBezTo>
                <a:cubicBezTo>
                  <a:pt x="301625" y="240857"/>
                  <a:pt x="240501" y="301626"/>
                  <a:pt x="165100" y="301626"/>
                </a:cubicBezTo>
                <a:cubicBezTo>
                  <a:pt x="89699" y="301626"/>
                  <a:pt x="28575" y="240857"/>
                  <a:pt x="28575" y="165894"/>
                </a:cubicBezTo>
                <a:cubicBezTo>
                  <a:pt x="28575" y="90931"/>
                  <a:pt x="89699" y="30162"/>
                  <a:pt x="165100" y="30162"/>
                </a:cubicBezTo>
                <a:close/>
                <a:moveTo>
                  <a:pt x="165101" y="15875"/>
                </a:moveTo>
                <a:cubicBezTo>
                  <a:pt x="81809" y="15875"/>
                  <a:pt x="14288" y="83041"/>
                  <a:pt x="14288" y="165894"/>
                </a:cubicBezTo>
                <a:cubicBezTo>
                  <a:pt x="14288" y="248747"/>
                  <a:pt x="81809" y="315913"/>
                  <a:pt x="165101" y="315913"/>
                </a:cubicBezTo>
                <a:cubicBezTo>
                  <a:pt x="248393" y="315913"/>
                  <a:pt x="315914" y="248747"/>
                  <a:pt x="315914" y="165894"/>
                </a:cubicBezTo>
                <a:cubicBezTo>
                  <a:pt x="315914" y="83041"/>
                  <a:pt x="248393" y="15875"/>
                  <a:pt x="165101" y="15875"/>
                </a:cubicBezTo>
                <a:close/>
                <a:moveTo>
                  <a:pt x="165100" y="0"/>
                </a:moveTo>
                <a:cubicBezTo>
                  <a:pt x="256282" y="0"/>
                  <a:pt x="330200" y="74273"/>
                  <a:pt x="330200" y="165894"/>
                </a:cubicBezTo>
                <a:cubicBezTo>
                  <a:pt x="330200" y="257515"/>
                  <a:pt x="256282" y="331788"/>
                  <a:pt x="165100" y="331788"/>
                </a:cubicBezTo>
                <a:cubicBezTo>
                  <a:pt x="73918" y="331788"/>
                  <a:pt x="0" y="257515"/>
                  <a:pt x="0" y="165894"/>
                </a:cubicBezTo>
                <a:cubicBezTo>
                  <a:pt x="0" y="74273"/>
                  <a:pt x="73918" y="0"/>
                  <a:pt x="1651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5" name="椭圆 26"/>
          <p:cNvSpPr/>
          <p:nvPr/>
        </p:nvSpPr>
        <p:spPr>
          <a:xfrm>
            <a:off x="4661089" y="4094736"/>
            <a:ext cx="589155" cy="609600"/>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4" name="椭圆 27"/>
          <p:cNvSpPr/>
          <p:nvPr/>
        </p:nvSpPr>
        <p:spPr>
          <a:xfrm>
            <a:off x="10743489" y="1997007"/>
            <a:ext cx="609600" cy="603766"/>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6" name="椭圆 28"/>
          <p:cNvSpPr/>
          <p:nvPr/>
        </p:nvSpPr>
        <p:spPr>
          <a:xfrm>
            <a:off x="10733176" y="4144902"/>
            <a:ext cx="609600" cy="609600"/>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5" name="矩形 24"/>
          <p:cNvSpPr/>
          <p:nvPr/>
        </p:nvSpPr>
        <p:spPr>
          <a:xfrm>
            <a:off x="4350953" y="2789743"/>
            <a:ext cx="1578167" cy="5355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用户可以在投影仪或者计算机上进行演示</a:t>
            </a:r>
            <a:endPar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40" name="矩形 39"/>
          <p:cNvSpPr/>
          <p:nvPr/>
        </p:nvSpPr>
        <p:spPr>
          <a:xfrm>
            <a:off x="4252369" y="4928035"/>
            <a:ext cx="1578167" cy="5355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用户可以在投影仪或者计算机上进行演示</a:t>
            </a:r>
            <a:endPar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41" name="矩形 40"/>
          <p:cNvSpPr/>
          <p:nvPr/>
        </p:nvSpPr>
        <p:spPr>
          <a:xfrm>
            <a:off x="10258935" y="2755003"/>
            <a:ext cx="1578167" cy="5355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用户可以在投影仪或者计算机上进行演示</a:t>
            </a:r>
            <a:endPar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42" name="矩形 41"/>
          <p:cNvSpPr/>
          <p:nvPr/>
        </p:nvSpPr>
        <p:spPr>
          <a:xfrm>
            <a:off x="10248622" y="4928036"/>
            <a:ext cx="1578167" cy="53553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rPr>
              <a:t>用户可以在投影仪或者计算机上进行演示</a:t>
            </a:r>
            <a:endPar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17" name="图片 16" descr="标志"/>
          <p:cNvPicPr>
            <a:picLocks noChangeAspect="1"/>
          </p:cNvPicPr>
          <p:nvPr/>
        </p:nvPicPr>
        <p:blipFill>
          <a:blip r:embed="rId5"/>
          <a:stretch>
            <a:fillRect/>
          </a:stretch>
        </p:blipFill>
        <p:spPr>
          <a:xfrm>
            <a:off x="9829800" y="175260"/>
            <a:ext cx="2068263" cy="360000"/>
          </a:xfrm>
          <a:prstGeom prst="rect">
            <a:avLst/>
          </a:prstGeom>
        </p:spPr>
      </p:pic>
      <p:grpSp>
        <p:nvGrpSpPr>
          <p:cNvPr id="2" name="组合 1"/>
          <p:cNvGrpSpPr/>
          <p:nvPr/>
        </p:nvGrpSpPr>
        <p:grpSpPr>
          <a:xfrm>
            <a:off x="0" y="189434"/>
            <a:ext cx="12192000" cy="521970"/>
            <a:chOff x="0" y="189434"/>
            <a:chExt cx="12192000" cy="521970"/>
          </a:xfrm>
        </p:grpSpPr>
        <p:sp>
          <p:nvSpPr>
            <p:cNvPr id="3"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algn="l"/>
              <a:r>
                <a:rPr lang="zh-CN" altLang="en-US" sz="2800" b="1" dirty="0">
                  <a:solidFill>
                    <a:srgbClr val="C00000"/>
                  </a:solidFill>
                  <a:latin typeface="微软雅黑" panose="020B0503020204020204" charset="-122"/>
                  <a:ea typeface="微软雅黑" panose="020B0503020204020204" charset="-122"/>
                </a:rPr>
                <a:t>学校规模</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 name="直接连接符 3"/>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 name="组合 11"/>
            <p:cNvGrpSpPr/>
            <p:nvPr/>
          </p:nvGrpSpPr>
          <p:grpSpPr bwMode="auto">
            <a:xfrm>
              <a:off x="1854716" y="302394"/>
              <a:ext cx="492125" cy="319088"/>
              <a:chOff x="3017520" y="601990"/>
              <a:chExt cx="491490" cy="414010"/>
            </a:xfrm>
            <a:solidFill>
              <a:srgbClr val="055796"/>
            </a:solidFill>
          </p:grpSpPr>
          <p:sp>
            <p:nvSpPr>
              <p:cNvPr id="54"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chemeClr val="tx1"/>
                  </a:solidFill>
                </a:endParaRPr>
              </a:p>
            </p:txBody>
          </p:sp>
          <p:sp>
            <p:nvSpPr>
              <p:cNvPr id="5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rgbClr val="C00000"/>
                  </a:solidFill>
                </a:endParaRPr>
              </a:p>
            </p:txBody>
          </p:sp>
          <p:sp>
            <p:nvSpPr>
              <p:cNvPr id="56"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rgbClr val="C00000"/>
                  </a:solidFill>
                </a:endParaRPr>
              </a:p>
            </p:txBody>
          </p:sp>
        </p:grpSp>
        <p:sp>
          <p:nvSpPr>
            <p:cNvPr id="57" name="矩形 56"/>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58" name="矩形 5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59" name="矩形 5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60" name="矩形 59"/>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61"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fltVal val="0"/>
                                          </p:val>
                                        </p:tav>
                                        <p:tav tm="100000">
                                          <p:val>
                                            <p:strVal val="#ppt_w"/>
                                          </p:val>
                                        </p:tav>
                                      </p:tavLst>
                                    </p:anim>
                                    <p:anim calcmode="lin" valueType="num">
                                      <p:cBhvr>
                                        <p:cTn id="34" dur="500" fill="hold"/>
                                        <p:tgtEl>
                                          <p:spTgt spid="44"/>
                                        </p:tgtEl>
                                        <p:attrNameLst>
                                          <p:attrName>ppt_h</p:attrName>
                                        </p:attrNameLst>
                                      </p:cBhvr>
                                      <p:tavLst>
                                        <p:tav tm="0">
                                          <p:val>
                                            <p:fltVal val="0"/>
                                          </p:val>
                                        </p:tav>
                                        <p:tav tm="100000">
                                          <p:val>
                                            <p:strVal val="#ppt_h"/>
                                          </p:val>
                                        </p:tav>
                                      </p:tavLst>
                                    </p:anim>
                                    <p:animEffect transition="in" filter="fade">
                                      <p:cBhvr>
                                        <p:cTn id="35" dur="500"/>
                                        <p:tgtEl>
                                          <p:spTgt spid="4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500" fill="hold"/>
                                        <p:tgtEl>
                                          <p:spTgt spid="46"/>
                                        </p:tgtEl>
                                        <p:attrNameLst>
                                          <p:attrName>ppt_w</p:attrName>
                                        </p:attrNameLst>
                                      </p:cBhvr>
                                      <p:tavLst>
                                        <p:tav tm="0">
                                          <p:val>
                                            <p:fltVal val="0"/>
                                          </p:val>
                                        </p:tav>
                                        <p:tav tm="100000">
                                          <p:val>
                                            <p:strVal val="#ppt_w"/>
                                          </p:val>
                                        </p:tav>
                                      </p:tavLst>
                                    </p:anim>
                                    <p:anim calcmode="lin" valueType="num">
                                      <p:cBhvr>
                                        <p:cTn id="39" dur="500" fill="hold"/>
                                        <p:tgtEl>
                                          <p:spTgt spid="46"/>
                                        </p:tgtEl>
                                        <p:attrNameLst>
                                          <p:attrName>ppt_h</p:attrName>
                                        </p:attrNameLst>
                                      </p:cBhvr>
                                      <p:tavLst>
                                        <p:tav tm="0">
                                          <p:val>
                                            <p:fltVal val="0"/>
                                          </p:val>
                                        </p:tav>
                                        <p:tav tm="100000">
                                          <p:val>
                                            <p:strVal val="#ppt_h"/>
                                          </p:val>
                                        </p:tav>
                                      </p:tavLst>
                                    </p:anim>
                                    <p:animEffect transition="in" filter="fade">
                                      <p:cBhvr>
                                        <p:cTn id="40" dur="500"/>
                                        <p:tgtEl>
                                          <p:spTgt spid="4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p:cTn id="48" dur="500" fill="hold"/>
                                        <p:tgtEl>
                                          <p:spTgt spid="40"/>
                                        </p:tgtEl>
                                        <p:attrNameLst>
                                          <p:attrName>ppt_w</p:attrName>
                                        </p:attrNameLst>
                                      </p:cBhvr>
                                      <p:tavLst>
                                        <p:tav tm="0">
                                          <p:val>
                                            <p:fltVal val="0"/>
                                          </p:val>
                                        </p:tav>
                                        <p:tav tm="100000">
                                          <p:val>
                                            <p:strVal val="#ppt_w"/>
                                          </p:val>
                                        </p:tav>
                                      </p:tavLst>
                                    </p:anim>
                                    <p:anim calcmode="lin" valueType="num">
                                      <p:cBhvr>
                                        <p:cTn id="49" dur="500" fill="hold"/>
                                        <p:tgtEl>
                                          <p:spTgt spid="40"/>
                                        </p:tgtEl>
                                        <p:attrNameLst>
                                          <p:attrName>ppt_h</p:attrName>
                                        </p:attrNameLst>
                                      </p:cBhvr>
                                      <p:tavLst>
                                        <p:tav tm="0">
                                          <p:val>
                                            <p:fltVal val="0"/>
                                          </p:val>
                                        </p:tav>
                                        <p:tav tm="100000">
                                          <p:val>
                                            <p:strVal val="#ppt_h"/>
                                          </p:val>
                                        </p:tav>
                                      </p:tavLst>
                                    </p:anim>
                                    <p:animEffect transition="in" filter="fade">
                                      <p:cBhvr>
                                        <p:cTn id="50" dur="500"/>
                                        <p:tgtEl>
                                          <p:spTgt spid="4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Effect transition="in" filter="fade">
                                      <p:cBhvr>
                                        <p:cTn id="55" dur="500"/>
                                        <p:tgtEl>
                                          <p:spTgt spid="4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p:cTn id="58" dur="500" fill="hold"/>
                                        <p:tgtEl>
                                          <p:spTgt spid="42"/>
                                        </p:tgtEl>
                                        <p:attrNameLst>
                                          <p:attrName>ppt_w</p:attrName>
                                        </p:attrNameLst>
                                      </p:cBhvr>
                                      <p:tavLst>
                                        <p:tav tm="0">
                                          <p:val>
                                            <p:fltVal val="0"/>
                                          </p:val>
                                        </p:tav>
                                        <p:tav tm="100000">
                                          <p:val>
                                            <p:strVal val="#ppt_w"/>
                                          </p:val>
                                        </p:tav>
                                      </p:tavLst>
                                    </p:anim>
                                    <p:anim calcmode="lin" valueType="num">
                                      <p:cBhvr>
                                        <p:cTn id="59" dur="500" fill="hold"/>
                                        <p:tgtEl>
                                          <p:spTgt spid="42"/>
                                        </p:tgtEl>
                                        <p:attrNameLst>
                                          <p:attrName>ppt_h</p:attrName>
                                        </p:attrNameLst>
                                      </p:cBhvr>
                                      <p:tavLst>
                                        <p:tav tm="0">
                                          <p:val>
                                            <p:fltVal val="0"/>
                                          </p:val>
                                        </p:tav>
                                        <p:tav tm="100000">
                                          <p:val>
                                            <p:strVal val="#ppt_h"/>
                                          </p:val>
                                        </p:tav>
                                      </p:tavLst>
                                    </p:anim>
                                    <p:animEffect transition="in" filter="fade">
                                      <p:cBhvr>
                                        <p:cTn id="60" dur="500"/>
                                        <p:tgtEl>
                                          <p:spTgt spid="4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par>
                                <p:cTn id="76" presetID="53" presetClass="entr" presetSubtype="16" fill="hold" nodeType="with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p:cTn id="78" dur="500" fill="hold"/>
                                        <p:tgtEl>
                                          <p:spTgt spid="7"/>
                                        </p:tgtEl>
                                        <p:attrNameLst>
                                          <p:attrName>ppt_w</p:attrName>
                                        </p:attrNameLst>
                                      </p:cBhvr>
                                      <p:tavLst>
                                        <p:tav tm="0">
                                          <p:val>
                                            <p:fltVal val="0"/>
                                          </p:val>
                                        </p:tav>
                                        <p:tav tm="100000">
                                          <p:val>
                                            <p:strVal val="#ppt_w"/>
                                          </p:val>
                                        </p:tav>
                                      </p:tavLst>
                                    </p:anim>
                                    <p:anim calcmode="lin" valueType="num">
                                      <p:cBhvr>
                                        <p:cTn id="79" dur="500" fill="hold"/>
                                        <p:tgtEl>
                                          <p:spTgt spid="7"/>
                                        </p:tgtEl>
                                        <p:attrNameLst>
                                          <p:attrName>ppt_h</p:attrName>
                                        </p:attrNameLst>
                                      </p:cBhvr>
                                      <p:tavLst>
                                        <p:tav tm="0">
                                          <p:val>
                                            <p:fltVal val="0"/>
                                          </p:val>
                                        </p:tav>
                                        <p:tav tm="100000">
                                          <p:val>
                                            <p:strVal val="#ppt_h"/>
                                          </p:val>
                                        </p:tav>
                                      </p:tavLst>
                                    </p:anim>
                                    <p:animEffect transition="in" filter="fade">
                                      <p:cBhvr>
                                        <p:cTn id="8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10" grpId="0" animBg="1"/>
      <p:bldP spid="43" grpId="0" animBg="1"/>
      <p:bldP spid="45" grpId="0" animBg="1"/>
      <p:bldP spid="44" grpId="0" animBg="1"/>
      <p:bldP spid="46" grpId="0" animBg="1"/>
      <p:bldP spid="25"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rcRect/>
          <a:stretch>
            <a:fillRect/>
          </a:stretch>
        </p:blipFill>
        <p:spPr>
          <a:xfrm>
            <a:off x="890051" y="1670174"/>
            <a:ext cx="2100263" cy="2089150"/>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pic>
      <p:pic>
        <p:nvPicPr>
          <p:cNvPr id="15" name="图片占位符 14"/>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412900" y="1730130"/>
            <a:ext cx="2100262" cy="2089150"/>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pic>
      <p:pic>
        <p:nvPicPr>
          <p:cNvPr id="21" name="图片占位符 20"/>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5139381" y="1670174"/>
            <a:ext cx="2100262" cy="2089150"/>
          </a:xfrm>
          <a:custGeom>
            <a:avLst/>
            <a:gdLst>
              <a:gd name="connsiteX0" fmla="*/ 0 w 2100208"/>
              <a:gd name="connsiteY0" fmla="*/ 0 h 2088868"/>
              <a:gd name="connsiteX1" fmla="*/ 2100208 w 2100208"/>
              <a:gd name="connsiteY1" fmla="*/ 0 h 2088868"/>
              <a:gd name="connsiteX2" fmla="*/ 2100208 w 2100208"/>
              <a:gd name="connsiteY2" fmla="*/ 2088868 h 2088868"/>
              <a:gd name="connsiteX3" fmla="*/ 0 w 2100208"/>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100208" h="2088868">
                <a:moveTo>
                  <a:pt x="0" y="0"/>
                </a:moveTo>
                <a:lnTo>
                  <a:pt x="2100208" y="0"/>
                </a:lnTo>
                <a:lnTo>
                  <a:pt x="2100208" y="2088868"/>
                </a:lnTo>
                <a:lnTo>
                  <a:pt x="0" y="2088868"/>
                </a:lnTo>
                <a:close/>
              </a:path>
            </a:pathLst>
          </a:custGeom>
        </p:spPr>
      </p:pic>
      <p:pic>
        <p:nvPicPr>
          <p:cNvPr id="17" name="图片占位符 16"/>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a:stretch>
            <a:fillRect/>
          </a:stretch>
        </p:blipFill>
        <p:spPr>
          <a:xfrm>
            <a:off x="7280891" y="3783013"/>
            <a:ext cx="2100262" cy="2089150"/>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pic>
      <p:pic>
        <p:nvPicPr>
          <p:cNvPr id="13" name="图片占位符 12"/>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a:stretch>
            <a:fillRect/>
          </a:stretch>
        </p:blipFill>
        <p:spPr>
          <a:xfrm>
            <a:off x="2988305" y="3695751"/>
            <a:ext cx="2100263" cy="2089150"/>
          </a:xfrm>
          <a:custGeom>
            <a:avLst/>
            <a:gdLst>
              <a:gd name="connsiteX0" fmla="*/ 0 w 2099437"/>
              <a:gd name="connsiteY0" fmla="*/ 0 h 2088868"/>
              <a:gd name="connsiteX1" fmla="*/ 2099437 w 2099437"/>
              <a:gd name="connsiteY1" fmla="*/ 0 h 2088868"/>
              <a:gd name="connsiteX2" fmla="*/ 2099437 w 2099437"/>
              <a:gd name="connsiteY2" fmla="*/ 2088868 h 2088868"/>
              <a:gd name="connsiteX3" fmla="*/ 0 w 2099437"/>
              <a:gd name="connsiteY3" fmla="*/ 2088868 h 2088868"/>
            </a:gdLst>
            <a:ahLst/>
            <a:cxnLst>
              <a:cxn ang="0">
                <a:pos x="connsiteX0" y="connsiteY0"/>
              </a:cxn>
              <a:cxn ang="0">
                <a:pos x="connsiteX1" y="connsiteY1"/>
              </a:cxn>
              <a:cxn ang="0">
                <a:pos x="connsiteX2" y="connsiteY2"/>
              </a:cxn>
              <a:cxn ang="0">
                <a:pos x="connsiteX3" y="connsiteY3"/>
              </a:cxn>
            </a:cxnLst>
            <a:rect l="l" t="t" r="r" b="b"/>
            <a:pathLst>
              <a:path w="2099437" h="2088868">
                <a:moveTo>
                  <a:pt x="0" y="0"/>
                </a:moveTo>
                <a:lnTo>
                  <a:pt x="2099437" y="0"/>
                </a:lnTo>
                <a:lnTo>
                  <a:pt x="2099437" y="2088868"/>
                </a:lnTo>
                <a:lnTo>
                  <a:pt x="0" y="2088868"/>
                </a:lnTo>
                <a:close/>
              </a:path>
            </a:pathLst>
          </a:custGeom>
        </p:spPr>
      </p:pic>
      <p:grpSp>
        <p:nvGrpSpPr>
          <p:cNvPr id="29" name="组合 28"/>
          <p:cNvGrpSpPr/>
          <p:nvPr/>
        </p:nvGrpSpPr>
        <p:grpSpPr>
          <a:xfrm>
            <a:off x="701886" y="4388035"/>
            <a:ext cx="2241974" cy="1220554"/>
            <a:chOff x="1417544" y="3325188"/>
            <a:chExt cx="2241974" cy="1220554"/>
          </a:xfrm>
        </p:grpSpPr>
        <p:sp>
          <p:nvSpPr>
            <p:cNvPr id="30" name="矩形 29"/>
            <p:cNvSpPr/>
            <p:nvPr/>
          </p:nvSpPr>
          <p:spPr>
            <a:xfrm>
              <a:off x="1495764" y="3677812"/>
              <a:ext cx="2085534"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rPr>
                <a:t>用户可以在投影仪或者计算机上进行演示也可以将演示文稿</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31" name="矩形 30"/>
            <p:cNvSpPr/>
            <p:nvPr/>
          </p:nvSpPr>
          <p:spPr>
            <a:xfrm>
              <a:off x="1417544" y="3325188"/>
              <a:ext cx="2241974" cy="39613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32" name="组合 31"/>
          <p:cNvGrpSpPr/>
          <p:nvPr/>
        </p:nvGrpSpPr>
        <p:grpSpPr>
          <a:xfrm>
            <a:off x="2943860" y="2128301"/>
            <a:ext cx="2241974" cy="1220554"/>
            <a:chOff x="1417544" y="3325188"/>
            <a:chExt cx="2241974" cy="1220554"/>
          </a:xfrm>
        </p:grpSpPr>
        <p:sp>
          <p:nvSpPr>
            <p:cNvPr id="33" name="矩形 32"/>
            <p:cNvSpPr/>
            <p:nvPr/>
          </p:nvSpPr>
          <p:spPr>
            <a:xfrm>
              <a:off x="1495764" y="3677812"/>
              <a:ext cx="2085534"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rPr>
                <a:t>用户可以在投影仪或者计算机上进行演示也可以将演示文稿</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34" name="矩形 33"/>
            <p:cNvSpPr/>
            <p:nvPr/>
          </p:nvSpPr>
          <p:spPr>
            <a:xfrm>
              <a:off x="1417544" y="3325188"/>
              <a:ext cx="2241974" cy="39613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35" name="组合 34"/>
          <p:cNvGrpSpPr/>
          <p:nvPr/>
        </p:nvGrpSpPr>
        <p:grpSpPr>
          <a:xfrm>
            <a:off x="7193148" y="2164428"/>
            <a:ext cx="2241974" cy="1220554"/>
            <a:chOff x="1417544" y="3325188"/>
            <a:chExt cx="2241974" cy="1220554"/>
          </a:xfrm>
        </p:grpSpPr>
        <p:sp>
          <p:nvSpPr>
            <p:cNvPr id="36" name="矩形 35"/>
            <p:cNvSpPr/>
            <p:nvPr/>
          </p:nvSpPr>
          <p:spPr>
            <a:xfrm>
              <a:off x="1495764" y="3677812"/>
              <a:ext cx="2085534"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rPr>
                <a:t>用户可以在投影仪或者计算机上进行演示也可以将演示文稿</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37" name="矩形 36"/>
            <p:cNvSpPr/>
            <p:nvPr/>
          </p:nvSpPr>
          <p:spPr>
            <a:xfrm>
              <a:off x="1417544" y="3325188"/>
              <a:ext cx="2241974" cy="39613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38" name="组合 37"/>
          <p:cNvGrpSpPr/>
          <p:nvPr/>
        </p:nvGrpSpPr>
        <p:grpSpPr>
          <a:xfrm>
            <a:off x="5029394" y="4564347"/>
            <a:ext cx="2241974" cy="1220554"/>
            <a:chOff x="1417544" y="3325188"/>
            <a:chExt cx="2241974" cy="1220554"/>
          </a:xfrm>
        </p:grpSpPr>
        <p:sp>
          <p:nvSpPr>
            <p:cNvPr id="39" name="矩形 38"/>
            <p:cNvSpPr/>
            <p:nvPr/>
          </p:nvSpPr>
          <p:spPr>
            <a:xfrm>
              <a:off x="1495764" y="3677812"/>
              <a:ext cx="2085534"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rPr>
                <a:t>用户可以在投影仪或者计算机上进行演示也可以将演示文稿</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40" name="矩形 39"/>
            <p:cNvSpPr/>
            <p:nvPr/>
          </p:nvSpPr>
          <p:spPr>
            <a:xfrm>
              <a:off x="1417544" y="3325188"/>
              <a:ext cx="2241974" cy="39613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41" name="组合 40"/>
          <p:cNvGrpSpPr/>
          <p:nvPr/>
        </p:nvGrpSpPr>
        <p:grpSpPr>
          <a:xfrm>
            <a:off x="9312457" y="4388035"/>
            <a:ext cx="2241974" cy="1220554"/>
            <a:chOff x="1417544" y="3325188"/>
            <a:chExt cx="2241974" cy="1220554"/>
          </a:xfrm>
        </p:grpSpPr>
        <p:sp>
          <p:nvSpPr>
            <p:cNvPr id="42" name="矩形 41"/>
            <p:cNvSpPr/>
            <p:nvPr/>
          </p:nvSpPr>
          <p:spPr>
            <a:xfrm>
              <a:off x="1495764" y="3677812"/>
              <a:ext cx="2085534" cy="8679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rPr>
                <a:t>用户可以在投影仪或者计算机上进行演示也可以将演示文稿</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43" name="矩形 42"/>
            <p:cNvSpPr/>
            <p:nvPr/>
          </p:nvSpPr>
          <p:spPr>
            <a:xfrm>
              <a:off x="1417544" y="3325188"/>
              <a:ext cx="2241974" cy="39613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pic>
        <p:nvPicPr>
          <p:cNvPr id="2" name="图片 1" descr="标志"/>
          <p:cNvPicPr>
            <a:picLocks noChangeAspect="1"/>
          </p:cNvPicPr>
          <p:nvPr/>
        </p:nvPicPr>
        <p:blipFill>
          <a:blip r:embed="rId6"/>
          <a:stretch>
            <a:fillRect/>
          </a:stretch>
        </p:blipFill>
        <p:spPr>
          <a:xfrm>
            <a:off x="9829800" y="175260"/>
            <a:ext cx="2068263" cy="360000"/>
          </a:xfrm>
          <a:prstGeom prst="rect">
            <a:avLst/>
          </a:prstGeom>
        </p:spPr>
      </p:pic>
      <p:grpSp>
        <p:nvGrpSpPr>
          <p:cNvPr id="3" name="组合 2"/>
          <p:cNvGrpSpPr/>
          <p:nvPr/>
        </p:nvGrpSpPr>
        <p:grpSpPr>
          <a:xfrm>
            <a:off x="0" y="189434"/>
            <a:ext cx="12192000" cy="521970"/>
            <a:chOff x="0" y="189434"/>
            <a:chExt cx="12192000" cy="521970"/>
          </a:xfrm>
        </p:grpSpPr>
        <p:sp>
          <p:nvSpPr>
            <p:cNvPr id="4"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学校规模</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5" name="直接连接符 4"/>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6" name="组合 11"/>
            <p:cNvGrpSpPr/>
            <p:nvPr/>
          </p:nvGrpSpPr>
          <p:grpSpPr bwMode="auto">
            <a:xfrm>
              <a:off x="1854716" y="302394"/>
              <a:ext cx="492125" cy="319088"/>
              <a:chOff x="3017520" y="601990"/>
              <a:chExt cx="491490" cy="414010"/>
            </a:xfrm>
            <a:solidFill>
              <a:srgbClr val="055796"/>
            </a:solidFill>
          </p:grpSpPr>
          <p:sp>
            <p:nvSpPr>
              <p:cNvPr id="54"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56"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57" name="矩形 56"/>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8" name="矩形 5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9" name="矩形 5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0" name="矩形 59"/>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1"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anim calcmode="lin" valueType="num">
                                      <p:cBhvr>
                                        <p:cTn id="8" dur="700" fill="hold"/>
                                        <p:tgtEl>
                                          <p:spTgt spid="11"/>
                                        </p:tgtEl>
                                        <p:attrNameLst>
                                          <p:attrName>ppt_x</p:attrName>
                                        </p:attrNameLst>
                                      </p:cBhvr>
                                      <p:tavLst>
                                        <p:tav tm="0">
                                          <p:val>
                                            <p:strVal val="#ppt_x"/>
                                          </p:val>
                                        </p:tav>
                                        <p:tav tm="100000">
                                          <p:val>
                                            <p:strVal val="#ppt_x"/>
                                          </p:val>
                                        </p:tav>
                                      </p:tavLst>
                                    </p:anim>
                                    <p:anim calcmode="lin" valueType="num">
                                      <p:cBhvr>
                                        <p:cTn id="9" dur="7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00"/>
                                        <p:tgtEl>
                                          <p:spTgt spid="13"/>
                                        </p:tgtEl>
                                      </p:cBhvr>
                                    </p:animEffect>
                                    <p:anim calcmode="lin" valueType="num">
                                      <p:cBhvr>
                                        <p:cTn id="20" dur="700" fill="hold"/>
                                        <p:tgtEl>
                                          <p:spTgt spid="13"/>
                                        </p:tgtEl>
                                        <p:attrNameLst>
                                          <p:attrName>ppt_x</p:attrName>
                                        </p:attrNameLst>
                                      </p:cBhvr>
                                      <p:tavLst>
                                        <p:tav tm="0">
                                          <p:val>
                                            <p:strVal val="#ppt_x"/>
                                          </p:val>
                                        </p:tav>
                                        <p:tav tm="100000">
                                          <p:val>
                                            <p:strVal val="#ppt_x"/>
                                          </p:val>
                                        </p:tav>
                                      </p:tavLst>
                                    </p:anim>
                                    <p:anim calcmode="lin" valueType="num">
                                      <p:cBhvr>
                                        <p:cTn id="21" dur="7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00"/>
                                        <p:tgtEl>
                                          <p:spTgt spid="15"/>
                                        </p:tgtEl>
                                      </p:cBhvr>
                                    </p:animEffect>
                                    <p:anim calcmode="lin" valueType="num">
                                      <p:cBhvr>
                                        <p:cTn id="32" dur="700" fill="hold"/>
                                        <p:tgtEl>
                                          <p:spTgt spid="15"/>
                                        </p:tgtEl>
                                        <p:attrNameLst>
                                          <p:attrName>ppt_x</p:attrName>
                                        </p:attrNameLst>
                                      </p:cBhvr>
                                      <p:tavLst>
                                        <p:tav tm="0">
                                          <p:val>
                                            <p:strVal val="#ppt_x"/>
                                          </p:val>
                                        </p:tav>
                                        <p:tav tm="100000">
                                          <p:val>
                                            <p:strVal val="#ppt_x"/>
                                          </p:val>
                                        </p:tav>
                                      </p:tavLst>
                                    </p:anim>
                                    <p:anim calcmode="lin" valueType="num">
                                      <p:cBhvr>
                                        <p:cTn id="33" dur="7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700"/>
                                        <p:tgtEl>
                                          <p:spTgt spid="17"/>
                                        </p:tgtEl>
                                      </p:cBhvr>
                                    </p:animEffect>
                                    <p:anim calcmode="lin" valueType="num">
                                      <p:cBhvr>
                                        <p:cTn id="44" dur="700" fill="hold"/>
                                        <p:tgtEl>
                                          <p:spTgt spid="17"/>
                                        </p:tgtEl>
                                        <p:attrNameLst>
                                          <p:attrName>ppt_x</p:attrName>
                                        </p:attrNameLst>
                                      </p:cBhvr>
                                      <p:tavLst>
                                        <p:tav tm="0">
                                          <p:val>
                                            <p:strVal val="#ppt_x"/>
                                          </p:val>
                                        </p:tav>
                                        <p:tav tm="100000">
                                          <p:val>
                                            <p:strVal val="#ppt_x"/>
                                          </p:val>
                                        </p:tav>
                                      </p:tavLst>
                                    </p:anim>
                                    <p:anim calcmode="lin" valueType="num">
                                      <p:cBhvr>
                                        <p:cTn id="45" dur="7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53" presetClass="entr" presetSubtype="16"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6000"/>
                            </p:stCondLst>
                            <p:childTnLst>
                              <p:par>
                                <p:cTn id="53" presetID="42"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700"/>
                                        <p:tgtEl>
                                          <p:spTgt spid="21"/>
                                        </p:tgtEl>
                                      </p:cBhvr>
                                    </p:animEffect>
                                    <p:anim calcmode="lin" valueType="num">
                                      <p:cBhvr>
                                        <p:cTn id="56" dur="700" fill="hold"/>
                                        <p:tgtEl>
                                          <p:spTgt spid="21"/>
                                        </p:tgtEl>
                                        <p:attrNameLst>
                                          <p:attrName>ppt_x</p:attrName>
                                        </p:attrNameLst>
                                      </p:cBhvr>
                                      <p:tavLst>
                                        <p:tav tm="0">
                                          <p:val>
                                            <p:strVal val="#ppt_x"/>
                                          </p:val>
                                        </p:tav>
                                        <p:tav tm="100000">
                                          <p:val>
                                            <p:strVal val="#ppt_x"/>
                                          </p:val>
                                        </p:tav>
                                      </p:tavLst>
                                    </p:anim>
                                    <p:anim calcmode="lin" valueType="num">
                                      <p:cBhvr>
                                        <p:cTn id="57" dur="700" fill="hold"/>
                                        <p:tgtEl>
                                          <p:spTgt spid="21"/>
                                        </p:tgtEl>
                                        <p:attrNameLst>
                                          <p:attrName>ppt_y</p:attrName>
                                        </p:attrNameLst>
                                      </p:cBhvr>
                                      <p:tavLst>
                                        <p:tav tm="0">
                                          <p:val>
                                            <p:strVal val="#ppt_y+.1"/>
                                          </p:val>
                                        </p:tav>
                                        <p:tav tm="100000">
                                          <p:val>
                                            <p:strVal val="#ppt_y"/>
                                          </p:val>
                                        </p:tav>
                                      </p:tavLst>
                                    </p:anim>
                                  </p:childTnLst>
                                </p:cTn>
                              </p:par>
                            </p:childTnLst>
                          </p:cTn>
                        </p:par>
                        <p:par>
                          <p:cTn id="58" fill="hold">
                            <p:stCondLst>
                              <p:cond delay="7000"/>
                            </p:stCondLst>
                            <p:childTnLst>
                              <p:par>
                                <p:cTn id="59" presetID="53" presetClass="entr" presetSubtype="16" fill="hold" nodeType="after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500" fill="hold"/>
                                        <p:tgtEl>
                                          <p:spTgt spid="41"/>
                                        </p:tgtEl>
                                        <p:attrNameLst>
                                          <p:attrName>ppt_w</p:attrName>
                                        </p:attrNameLst>
                                      </p:cBhvr>
                                      <p:tavLst>
                                        <p:tav tm="0">
                                          <p:val>
                                            <p:fltVal val="0"/>
                                          </p:val>
                                        </p:tav>
                                        <p:tav tm="100000">
                                          <p:val>
                                            <p:strVal val="#ppt_w"/>
                                          </p:val>
                                        </p:tav>
                                      </p:tavLst>
                                    </p:anim>
                                    <p:anim calcmode="lin" valueType="num">
                                      <p:cBhvr>
                                        <p:cTn id="62" dur="500" fill="hold"/>
                                        <p:tgtEl>
                                          <p:spTgt spid="41"/>
                                        </p:tgtEl>
                                        <p:attrNameLst>
                                          <p:attrName>ppt_h</p:attrName>
                                        </p:attrNameLst>
                                      </p:cBhvr>
                                      <p:tavLst>
                                        <p:tav tm="0">
                                          <p:val>
                                            <p:fltVal val="0"/>
                                          </p:val>
                                        </p:tav>
                                        <p:tav tm="100000">
                                          <p:val>
                                            <p:strVal val="#ppt_h"/>
                                          </p:val>
                                        </p:tav>
                                      </p:tavLst>
                                    </p:anim>
                                    <p:animEffect transition="in" filter="fade">
                                      <p:cBhvr>
                                        <p:cTn id="6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017248"/>
            <a:ext cx="12192000" cy="2823503"/>
          </a:xfrm>
          <a:prstGeom prst="rect">
            <a:avLst/>
          </a:prstGeom>
          <a:solidFill>
            <a:srgbClr val="0466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solidFill>
                <a:schemeClr val="accent6"/>
              </a:solidFill>
            </a:endParaRPr>
          </a:p>
        </p:txBody>
      </p:sp>
      <p:sp>
        <p:nvSpPr>
          <p:cNvPr id="16" name="文本框 1"/>
          <p:cNvSpPr>
            <a:spLocks noChangeArrowheads="1"/>
          </p:cNvSpPr>
          <p:nvPr/>
        </p:nvSpPr>
        <p:spPr bwMode="auto">
          <a:xfrm>
            <a:off x="7181329" y="3040258"/>
            <a:ext cx="3877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200" b="1" dirty="0">
                <a:solidFill>
                  <a:schemeClr val="bg1"/>
                </a:solidFill>
                <a:latin typeface="微软雅黑" panose="020B0503020204020204" charset="-122"/>
                <a:ea typeface="微软雅黑" panose="020B0503020204020204" charset="-122"/>
                <a:sym typeface="微软雅黑" panose="020B0503020204020204" charset="-122"/>
              </a:rPr>
              <a:t>师资力量</a:t>
            </a:r>
            <a:endParaRPr lang="en-US" altLang="en-US" sz="7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7" name="文本框 16"/>
          <p:cNvSpPr txBox="1"/>
          <p:nvPr/>
        </p:nvSpPr>
        <p:spPr>
          <a:xfrm>
            <a:off x="8194435" y="2517038"/>
            <a:ext cx="2039341" cy="523220"/>
          </a:xfrm>
          <a:prstGeom prst="rect">
            <a:avLst/>
          </a:prstGeom>
          <a:noFill/>
        </p:spPr>
        <p:txBody>
          <a:bodyPr wrap="none" rtlCol="0">
            <a:spAutoFit/>
          </a:bodyPr>
          <a:lstStyle/>
          <a:p>
            <a:r>
              <a:rPr lang="en-US" altLang="zh-CN" sz="2800" b="1" dirty="0">
                <a:solidFill>
                  <a:schemeClr val="bg1"/>
                </a:solidFill>
                <a:latin typeface="Kartika" panose="02020503030404060203" pitchFamily="18" charset="0"/>
                <a:ea typeface="方正姚体" panose="02010601030101010101" pitchFamily="2" charset="-122"/>
                <a:cs typeface="Kartika" panose="02020503030404060203" pitchFamily="18" charset="0"/>
              </a:rPr>
              <a:t>PART    03</a:t>
            </a:r>
            <a:endParaRPr lang="zh-CN" altLang="en-US" sz="28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630837"/>
            <a:ext cx="6806682" cy="3669897"/>
          </a:xfrm>
          <a:custGeom>
            <a:avLst/>
            <a:gdLst>
              <a:gd name="connsiteX0" fmla="*/ 0 w 7049225"/>
              <a:gd name="connsiteY0" fmla="*/ 0 h 3677930"/>
              <a:gd name="connsiteX1" fmla="*/ 5223180 w 7049225"/>
              <a:gd name="connsiteY1" fmla="*/ 0 h 3677930"/>
              <a:gd name="connsiteX2" fmla="*/ 7049225 w 7049225"/>
              <a:gd name="connsiteY2" fmla="*/ 3677930 h 3677930"/>
              <a:gd name="connsiteX3" fmla="*/ 0 w 7049225"/>
              <a:gd name="connsiteY3" fmla="*/ 3677930 h 3677930"/>
            </a:gdLst>
            <a:ahLst/>
            <a:cxnLst>
              <a:cxn ang="0">
                <a:pos x="connsiteX0" y="connsiteY0"/>
              </a:cxn>
              <a:cxn ang="0">
                <a:pos x="connsiteX1" y="connsiteY1"/>
              </a:cxn>
              <a:cxn ang="0">
                <a:pos x="connsiteX2" y="connsiteY2"/>
              </a:cxn>
              <a:cxn ang="0">
                <a:pos x="connsiteX3" y="connsiteY3"/>
              </a:cxn>
            </a:cxnLst>
            <a:rect l="l" t="t" r="r" b="b"/>
            <a:pathLst>
              <a:path w="7049225" h="3677930">
                <a:moveTo>
                  <a:pt x="0" y="0"/>
                </a:moveTo>
                <a:lnTo>
                  <a:pt x="5223180" y="0"/>
                </a:lnTo>
                <a:lnTo>
                  <a:pt x="7049225" y="3677930"/>
                </a:lnTo>
                <a:lnTo>
                  <a:pt x="0" y="3677930"/>
                </a:lnTo>
                <a:close/>
              </a:path>
            </a:pathLst>
          </a:custGeom>
          <a:effectLst>
            <a:outerShdw blurRad="190500" dist="63500" dir="18900000" algn="bl" rotWithShape="0">
              <a:prstClr val="black">
                <a:alpha val="40000"/>
              </a:prstClr>
            </a:outerShdw>
          </a:effectLst>
        </p:spPr>
      </p:pic>
      <p:pic>
        <p:nvPicPr>
          <p:cNvPr id="3" name="图片 2" descr="00"/>
          <p:cNvPicPr>
            <a:picLocks noChangeAspect="1"/>
          </p:cNvPicPr>
          <p:nvPr/>
        </p:nvPicPr>
        <p:blipFill>
          <a:blip r:embed="rId2"/>
          <a:stretch>
            <a:fillRect/>
          </a:stretch>
        </p:blipFill>
        <p:spPr>
          <a:xfrm>
            <a:off x="7624445" y="1157605"/>
            <a:ext cx="4144035" cy="720000"/>
          </a:xfrm>
          <a:prstGeom prst="rect">
            <a:avLst/>
          </a:prstGeom>
        </p:spPr>
      </p:pic>
      <p:pic>
        <p:nvPicPr>
          <p:cNvPr id="5" name="图片 4" descr="7-26师大附小公众号推文图片"/>
          <p:cNvPicPr>
            <a:picLocks noChangeAspect="1"/>
          </p:cNvPicPr>
          <p:nvPr/>
        </p:nvPicPr>
        <p:blipFill>
          <a:blip r:embed="rId3"/>
          <a:stretch>
            <a:fillRect/>
          </a:stretch>
        </p:blipFill>
        <p:spPr>
          <a:xfrm>
            <a:off x="920750" y="5464175"/>
            <a:ext cx="3283411"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par>
                          <p:cTn id="11" fill="hold">
                            <p:stCondLst>
                              <p:cond delay="1000"/>
                            </p:stCondLst>
                            <p:childTnLst>
                              <p:par>
                                <p:cTn id="12" presetID="50" presetClass="entr" presetSubtype="0" decel="100000" fill="hold" grpId="0" nodeType="afterEffect">
                                  <p:stCondLst>
                                    <p:cond delay="0"/>
                                  </p:stCondLst>
                                  <p:iterate type="lt">
                                    <p:tmPct val="25000"/>
                                  </p:iterate>
                                  <p:childTnLst>
                                    <p:set>
                                      <p:cBhvr>
                                        <p:cTn id="13" dur="1" fill="hold">
                                          <p:stCondLst>
                                            <p:cond delay="0"/>
                                          </p:stCondLst>
                                        </p:cTn>
                                        <p:tgtEl>
                                          <p:spTgt spid="17"/>
                                        </p:tgtEl>
                                        <p:attrNameLst>
                                          <p:attrName>style.visibility</p:attrName>
                                        </p:attrNameLst>
                                      </p:cBhvr>
                                      <p:to>
                                        <p:strVal val="visible"/>
                                      </p:to>
                                    </p:set>
                                    <p:anim calcmode="lin" valueType="num">
                                      <p:cBhvr>
                                        <p:cTn id="14" dur="800" fill="hold"/>
                                        <p:tgtEl>
                                          <p:spTgt spid="17"/>
                                        </p:tgtEl>
                                        <p:attrNameLst>
                                          <p:attrName>ppt_w</p:attrName>
                                        </p:attrNameLst>
                                      </p:cBhvr>
                                      <p:tavLst>
                                        <p:tav tm="0">
                                          <p:val>
                                            <p:strVal val="#ppt_w+.3"/>
                                          </p:val>
                                        </p:tav>
                                        <p:tav tm="100000">
                                          <p:val>
                                            <p:strVal val="#ppt_w"/>
                                          </p:val>
                                        </p:tav>
                                      </p:tavLst>
                                    </p:anim>
                                    <p:anim calcmode="lin" valueType="num">
                                      <p:cBhvr>
                                        <p:cTn id="15" dur="800" fill="hold"/>
                                        <p:tgtEl>
                                          <p:spTgt spid="17"/>
                                        </p:tgtEl>
                                        <p:attrNameLst>
                                          <p:attrName>ppt_h</p:attrName>
                                        </p:attrNameLst>
                                      </p:cBhvr>
                                      <p:tavLst>
                                        <p:tav tm="0">
                                          <p:val>
                                            <p:strVal val="#ppt_h"/>
                                          </p:val>
                                        </p:tav>
                                        <p:tav tm="100000">
                                          <p:val>
                                            <p:strVal val="#ppt_h"/>
                                          </p:val>
                                        </p:tav>
                                      </p:tavLst>
                                    </p:anim>
                                    <p:animEffect transition="in" filter="fade">
                                      <p:cBhvr>
                                        <p:cTn id="16" dur="800"/>
                                        <p:tgtEl>
                                          <p:spTgt spid="17"/>
                                        </p:tgtEl>
                                      </p:cBhvr>
                                    </p:animEffect>
                                  </p:childTnLst>
                                </p:cTn>
                              </p:par>
                            </p:childTnLst>
                          </p:cTn>
                        </p:par>
                        <p:par>
                          <p:cTn id="17" fill="hold">
                            <p:stCondLst>
                              <p:cond delay="2600"/>
                            </p:stCondLst>
                            <p:childTnLst>
                              <p:par>
                                <p:cTn id="18" presetID="50" presetClass="entr" presetSubtype="0" decel="100000" fill="hold" grpId="0" nodeType="afterEffect">
                                  <p:stCondLst>
                                    <p:cond delay="0"/>
                                  </p:stCondLst>
                                  <p:iterate type="lt">
                                    <p:tmPct val="25000"/>
                                  </p:iterate>
                                  <p:childTnLst>
                                    <p:set>
                                      <p:cBhvr>
                                        <p:cTn id="19" dur="1" fill="hold">
                                          <p:stCondLst>
                                            <p:cond delay="0"/>
                                          </p:stCondLst>
                                        </p:cTn>
                                        <p:tgtEl>
                                          <p:spTgt spid="16"/>
                                        </p:tgtEl>
                                        <p:attrNameLst>
                                          <p:attrName>style.visibility</p:attrName>
                                        </p:attrNameLst>
                                      </p:cBhvr>
                                      <p:to>
                                        <p:strVal val="visible"/>
                                      </p:to>
                                    </p:set>
                                    <p:anim calcmode="lin" valueType="num">
                                      <p:cBhvr>
                                        <p:cTn id="20" dur="800" fill="hold"/>
                                        <p:tgtEl>
                                          <p:spTgt spid="16"/>
                                        </p:tgtEl>
                                        <p:attrNameLst>
                                          <p:attrName>ppt_w</p:attrName>
                                        </p:attrNameLst>
                                      </p:cBhvr>
                                      <p:tavLst>
                                        <p:tav tm="0">
                                          <p:val>
                                            <p:strVal val="#ppt_w+.3"/>
                                          </p:val>
                                        </p:tav>
                                        <p:tav tm="100000">
                                          <p:val>
                                            <p:strVal val="#ppt_w"/>
                                          </p:val>
                                        </p:tav>
                                      </p:tavLst>
                                    </p:anim>
                                    <p:anim calcmode="lin" valueType="num">
                                      <p:cBhvr>
                                        <p:cTn id="21" dur="800" fill="hold"/>
                                        <p:tgtEl>
                                          <p:spTgt spid="16"/>
                                        </p:tgtEl>
                                        <p:attrNameLst>
                                          <p:attrName>ppt_h</p:attrName>
                                        </p:attrNameLst>
                                      </p:cBhvr>
                                      <p:tavLst>
                                        <p:tav tm="0">
                                          <p:val>
                                            <p:strVal val="#ppt_h"/>
                                          </p:val>
                                        </p:tav>
                                        <p:tav tm="100000">
                                          <p:val>
                                            <p:strVal val="#ppt_h"/>
                                          </p:val>
                                        </p:tav>
                                      </p:tavLst>
                                    </p:anim>
                                    <p:animEffect transition="in" filter="fade">
                                      <p:cBhvr>
                                        <p:cTn id="22" dur="8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p:nvPr>
            <p:custDataLst>
              <p:tags r:id="rId1"/>
            </p:custDataLst>
          </p:nvPr>
        </p:nvSpPr>
        <p:spPr>
          <a:xfrm>
            <a:off x="856482" y="1588844"/>
            <a:ext cx="2266949" cy="1720811"/>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endParaRPr lang="zh-CN" altLang="en-US" sz="2400">
              <a:solidFill>
                <a:prstClr val="white"/>
              </a:solidFill>
            </a:endParaRPr>
          </a:p>
        </p:txBody>
      </p:sp>
      <p:grpSp>
        <p:nvGrpSpPr>
          <p:cNvPr id="4" name="组合 3"/>
          <p:cNvGrpSpPr/>
          <p:nvPr/>
        </p:nvGrpSpPr>
        <p:grpSpPr>
          <a:xfrm>
            <a:off x="1049212" y="3874024"/>
            <a:ext cx="1728000" cy="533400"/>
            <a:chOff x="755736" y="3067037"/>
            <a:chExt cx="1440000" cy="400050"/>
          </a:xfrm>
        </p:grpSpPr>
        <p:sp>
          <p:nvSpPr>
            <p:cNvPr id="5" name="圆角矩形 11"/>
            <p:cNvSpPr/>
            <p:nvPr/>
          </p:nvSpPr>
          <p:spPr>
            <a:xfrm>
              <a:off x="755736" y="3095831"/>
              <a:ext cx="1440000" cy="360000"/>
            </a:xfrm>
            <a:prstGeom prst="roundRect">
              <a:avLst>
                <a:gd name="adj" fmla="val 50000"/>
              </a:avLst>
            </a:prstGeom>
            <a:solidFill>
              <a:srgbClr val="0187AC"/>
            </a:solidFill>
            <a:ln>
              <a:noFill/>
            </a:ln>
            <a:effectLst>
              <a:outerShdw blurRad="190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200" dirty="0">
                <a:latin typeface="+mn-ea"/>
              </a:endParaRPr>
            </a:p>
          </p:txBody>
        </p:sp>
        <p:sp>
          <p:nvSpPr>
            <p:cNvPr id="6" name="MH_SubTitle_1"/>
            <p:cNvSpPr/>
            <p:nvPr>
              <p:custDataLst>
                <p:tags r:id="rId2"/>
              </p:custDataLst>
            </p:nvPr>
          </p:nvSpPr>
          <p:spPr>
            <a:xfrm>
              <a:off x="838231" y="3067037"/>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2400" b="1" dirty="0">
                  <a:solidFill>
                    <a:schemeClr val="bg1"/>
                  </a:solidFill>
                  <a:latin typeface="+mn-ea"/>
                </a:rPr>
                <a:t>校长</a:t>
              </a:r>
              <a:endParaRPr lang="zh-CN" altLang="en-US" sz="2400" b="1" dirty="0">
                <a:solidFill>
                  <a:schemeClr val="bg1"/>
                </a:solidFill>
                <a:latin typeface="+mn-ea"/>
              </a:endParaRPr>
            </a:p>
          </p:txBody>
        </p:sp>
      </p:grpSp>
      <p:sp>
        <p:nvSpPr>
          <p:cNvPr id="7" name="MH_Other_2"/>
          <p:cNvSpPr/>
          <p:nvPr>
            <p:custDataLst>
              <p:tags r:id="rId3"/>
            </p:custDataLst>
          </p:nvPr>
        </p:nvSpPr>
        <p:spPr>
          <a:xfrm>
            <a:off x="3622979" y="1588844"/>
            <a:ext cx="2266951" cy="1720811"/>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endParaRPr lang="zh-CN" altLang="en-US" sz="2400">
              <a:solidFill>
                <a:prstClr val="white"/>
              </a:solidFill>
            </a:endParaRPr>
          </a:p>
        </p:txBody>
      </p:sp>
      <p:sp>
        <p:nvSpPr>
          <p:cNvPr id="9" name="MH_Other_3"/>
          <p:cNvSpPr/>
          <p:nvPr>
            <p:custDataLst>
              <p:tags r:id="rId4"/>
            </p:custDataLst>
          </p:nvPr>
        </p:nvSpPr>
        <p:spPr>
          <a:xfrm>
            <a:off x="6391578" y="1588844"/>
            <a:ext cx="2266951" cy="1720811"/>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endParaRPr lang="zh-CN" altLang="en-US" sz="2400">
              <a:solidFill>
                <a:prstClr val="white"/>
              </a:solidFill>
            </a:endParaRPr>
          </a:p>
        </p:txBody>
      </p:sp>
      <p:sp>
        <p:nvSpPr>
          <p:cNvPr id="11" name="MH_Other_4"/>
          <p:cNvSpPr/>
          <p:nvPr>
            <p:custDataLst>
              <p:tags r:id="rId5"/>
            </p:custDataLst>
          </p:nvPr>
        </p:nvSpPr>
        <p:spPr>
          <a:xfrm>
            <a:off x="9158048" y="1588844"/>
            <a:ext cx="2266949" cy="1720811"/>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endParaRPr lang="zh-CN" altLang="en-US" sz="2400">
              <a:solidFill>
                <a:prstClr val="white"/>
              </a:solidFill>
            </a:endParaRPr>
          </a:p>
        </p:txBody>
      </p:sp>
      <p:sp>
        <p:nvSpPr>
          <p:cNvPr id="13" name="MH_Text_1"/>
          <p:cNvSpPr txBox="1">
            <a:spLocks noChangeArrowheads="1"/>
          </p:cNvSpPr>
          <p:nvPr>
            <p:custDataLst>
              <p:tags r:id="rId6"/>
            </p:custDataLst>
          </p:nvPr>
        </p:nvSpPr>
        <p:spPr bwMode="auto">
          <a:xfrm>
            <a:off x="6391578" y="4777774"/>
            <a:ext cx="2430016" cy="144501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35909" tIns="67952" rIns="135909" bIns="67952">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您的内容打在这里，或者通过复制您的文本后，在此框中选择粘贴，并选择只保留文字。</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nvGrpSpPr>
          <p:cNvPr id="14" name="组合 13"/>
          <p:cNvGrpSpPr/>
          <p:nvPr/>
        </p:nvGrpSpPr>
        <p:grpSpPr>
          <a:xfrm>
            <a:off x="3820171" y="3828532"/>
            <a:ext cx="1728000" cy="537184"/>
            <a:chOff x="755736" y="3052943"/>
            <a:chExt cx="1440000" cy="402888"/>
          </a:xfrm>
        </p:grpSpPr>
        <p:sp>
          <p:nvSpPr>
            <p:cNvPr id="15" name="圆角矩形 25"/>
            <p:cNvSpPr/>
            <p:nvPr/>
          </p:nvSpPr>
          <p:spPr>
            <a:xfrm>
              <a:off x="755736" y="3095831"/>
              <a:ext cx="1440000" cy="360000"/>
            </a:xfrm>
            <a:prstGeom prst="roundRect">
              <a:avLst>
                <a:gd name="adj" fmla="val 50000"/>
              </a:avLst>
            </a:prstGeom>
            <a:solidFill>
              <a:srgbClr val="41B7D0"/>
            </a:solidFill>
            <a:ln>
              <a:noFill/>
            </a:ln>
            <a:effectLst>
              <a:outerShdw blurRad="190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200" dirty="0">
                <a:latin typeface="+mn-ea"/>
              </a:endParaRPr>
            </a:p>
          </p:txBody>
        </p:sp>
        <p:sp>
          <p:nvSpPr>
            <p:cNvPr id="16" name="MH_SubTitle_1"/>
            <p:cNvSpPr/>
            <p:nvPr>
              <p:custDataLst>
                <p:tags r:id="rId7"/>
              </p:custDataLst>
            </p:nvPr>
          </p:nvSpPr>
          <p:spPr>
            <a:xfrm>
              <a:off x="838231" y="3052943"/>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2400" b="1" dirty="0">
                  <a:solidFill>
                    <a:schemeClr val="bg1"/>
                  </a:solidFill>
                  <a:latin typeface="+mn-ea"/>
                </a:rPr>
                <a:t>副校长</a:t>
              </a:r>
              <a:endParaRPr lang="zh-CN" altLang="en-US" sz="2400" b="1" dirty="0">
                <a:solidFill>
                  <a:schemeClr val="bg1"/>
                </a:solidFill>
                <a:latin typeface="+mn-ea"/>
              </a:endParaRPr>
            </a:p>
          </p:txBody>
        </p:sp>
      </p:grpSp>
      <p:grpSp>
        <p:nvGrpSpPr>
          <p:cNvPr id="17" name="组合 16"/>
          <p:cNvGrpSpPr/>
          <p:nvPr/>
        </p:nvGrpSpPr>
        <p:grpSpPr>
          <a:xfrm>
            <a:off x="6591127" y="3828532"/>
            <a:ext cx="1728000" cy="537181"/>
            <a:chOff x="755736" y="3052945"/>
            <a:chExt cx="1440000" cy="402886"/>
          </a:xfrm>
        </p:grpSpPr>
        <p:sp>
          <p:nvSpPr>
            <p:cNvPr id="18" name="圆角矩形 28"/>
            <p:cNvSpPr/>
            <p:nvPr/>
          </p:nvSpPr>
          <p:spPr>
            <a:xfrm>
              <a:off x="755736" y="3095831"/>
              <a:ext cx="1440000" cy="360000"/>
            </a:xfrm>
            <a:prstGeom prst="roundRect">
              <a:avLst>
                <a:gd name="adj" fmla="val 50000"/>
              </a:avLst>
            </a:prstGeom>
            <a:solidFill>
              <a:srgbClr val="0187AC"/>
            </a:solidFill>
            <a:ln>
              <a:noFill/>
            </a:ln>
            <a:effectLst>
              <a:outerShdw blurRad="190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200" dirty="0">
                <a:latin typeface="+mn-ea"/>
              </a:endParaRPr>
            </a:p>
          </p:txBody>
        </p:sp>
        <p:sp>
          <p:nvSpPr>
            <p:cNvPr id="19" name="MH_SubTitle_1"/>
            <p:cNvSpPr/>
            <p:nvPr>
              <p:custDataLst>
                <p:tags r:id="rId8"/>
              </p:custDataLst>
            </p:nvPr>
          </p:nvSpPr>
          <p:spPr>
            <a:xfrm>
              <a:off x="838231" y="3052945"/>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2400" b="1" dirty="0">
                  <a:solidFill>
                    <a:schemeClr val="bg1"/>
                  </a:solidFill>
                  <a:latin typeface="+mn-ea"/>
                </a:rPr>
                <a:t>主任</a:t>
              </a:r>
              <a:endParaRPr lang="zh-CN" altLang="en-US" sz="2400" b="1" dirty="0">
                <a:solidFill>
                  <a:schemeClr val="bg1"/>
                </a:solidFill>
                <a:latin typeface="+mn-ea"/>
              </a:endParaRPr>
            </a:p>
          </p:txBody>
        </p:sp>
      </p:grpSp>
      <p:grpSp>
        <p:nvGrpSpPr>
          <p:cNvPr id="20" name="组合 19"/>
          <p:cNvGrpSpPr/>
          <p:nvPr/>
        </p:nvGrpSpPr>
        <p:grpSpPr>
          <a:xfrm>
            <a:off x="9362083" y="3801833"/>
            <a:ext cx="1728000" cy="537181"/>
            <a:chOff x="755736" y="3039297"/>
            <a:chExt cx="1440000" cy="402886"/>
          </a:xfrm>
        </p:grpSpPr>
        <p:sp>
          <p:nvSpPr>
            <p:cNvPr id="21" name="圆角矩形 31"/>
            <p:cNvSpPr/>
            <p:nvPr/>
          </p:nvSpPr>
          <p:spPr>
            <a:xfrm>
              <a:off x="755736" y="3082183"/>
              <a:ext cx="1440000" cy="360000"/>
            </a:xfrm>
            <a:prstGeom prst="roundRect">
              <a:avLst>
                <a:gd name="adj" fmla="val 50000"/>
              </a:avLst>
            </a:prstGeom>
            <a:solidFill>
              <a:srgbClr val="41B7D0"/>
            </a:solidFill>
            <a:ln>
              <a:noFill/>
            </a:ln>
            <a:effectLst>
              <a:outerShdw blurRad="190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200" dirty="0">
                <a:latin typeface="+mn-ea"/>
              </a:endParaRPr>
            </a:p>
          </p:txBody>
        </p:sp>
        <p:sp>
          <p:nvSpPr>
            <p:cNvPr id="22" name="MH_SubTitle_1"/>
            <p:cNvSpPr/>
            <p:nvPr>
              <p:custDataLst>
                <p:tags r:id="rId9"/>
              </p:custDataLst>
            </p:nvPr>
          </p:nvSpPr>
          <p:spPr>
            <a:xfrm>
              <a:off x="838231" y="3039297"/>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2400" b="1" dirty="0">
                  <a:solidFill>
                    <a:schemeClr val="bg1"/>
                  </a:solidFill>
                  <a:latin typeface="+mn-ea"/>
                </a:rPr>
                <a:t>副主任</a:t>
              </a:r>
              <a:endParaRPr lang="zh-CN" altLang="en-US" sz="2400" b="1" dirty="0">
                <a:solidFill>
                  <a:schemeClr val="bg1"/>
                </a:solidFill>
                <a:latin typeface="+mn-ea"/>
              </a:endParaRPr>
            </a:p>
          </p:txBody>
        </p:sp>
      </p:grpSp>
      <p:sp>
        <p:nvSpPr>
          <p:cNvPr id="23" name="MH_Text_1"/>
          <p:cNvSpPr txBox="1">
            <a:spLocks noChangeArrowheads="1"/>
          </p:cNvSpPr>
          <p:nvPr>
            <p:custDataLst>
              <p:tags r:id="rId10"/>
            </p:custDataLst>
          </p:nvPr>
        </p:nvSpPr>
        <p:spPr bwMode="auto">
          <a:xfrm>
            <a:off x="9076514" y="4777774"/>
            <a:ext cx="2430016" cy="144501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35909" tIns="67952" rIns="135909" bIns="67952">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您的内容打在这里，或者通过复制您的文本后，在此框中选择粘贴，并选择只保留文字。</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24" name="MH_Text_1"/>
          <p:cNvSpPr txBox="1">
            <a:spLocks noChangeArrowheads="1"/>
          </p:cNvSpPr>
          <p:nvPr>
            <p:custDataLst>
              <p:tags r:id="rId11"/>
            </p:custDataLst>
          </p:nvPr>
        </p:nvSpPr>
        <p:spPr bwMode="auto">
          <a:xfrm>
            <a:off x="856482" y="4777774"/>
            <a:ext cx="2430016" cy="144501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35909" tIns="67952" rIns="135909" bIns="67952">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您的内容打在这里，或者通过复制您的文本后，在此框中选择粘贴，并选择只保留文字。</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25" name="MH_Text_1"/>
          <p:cNvSpPr txBox="1">
            <a:spLocks noChangeArrowheads="1"/>
          </p:cNvSpPr>
          <p:nvPr>
            <p:custDataLst>
              <p:tags r:id="rId12"/>
            </p:custDataLst>
          </p:nvPr>
        </p:nvSpPr>
        <p:spPr bwMode="auto">
          <a:xfrm>
            <a:off x="3541418" y="4777774"/>
            <a:ext cx="2430016" cy="144501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35909" tIns="67952" rIns="135909" bIns="67952">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您的内容打在这里，或者通过复制您的文本后，在此框中选择粘贴，并选择只保留文字。</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pic>
        <p:nvPicPr>
          <p:cNvPr id="30" name="图片 29"/>
          <p:cNvPicPr>
            <a:picLocks noChangeAspect="1"/>
          </p:cNvPicPr>
          <p:nvPr/>
        </p:nvPicPr>
        <p:blipFill rotWithShape="1">
          <a:blip r:embed="rId13">
            <a:extLst>
              <a:ext uri="{28A0092B-C50C-407E-A947-70E740481C1C}">
                <a14:useLocalDpi xmlns:a14="http://schemas.microsoft.com/office/drawing/2010/main" val="0"/>
              </a:ext>
            </a:extLst>
          </a:blip>
          <a:srcRect/>
          <a:stretch>
            <a:fillRect/>
          </a:stretch>
        </p:blipFill>
        <p:spPr>
          <a:xfrm>
            <a:off x="6496689" y="1733607"/>
            <a:ext cx="1998539" cy="1461155"/>
          </a:xfrm>
          <a:prstGeom prst="rect">
            <a:avLst/>
          </a:prstGeom>
        </p:spPr>
      </p:pic>
      <p:pic>
        <p:nvPicPr>
          <p:cNvPr id="32" name="图片 31"/>
          <p:cNvPicPr>
            <a:picLocks noChangeAspect="1"/>
          </p:cNvPicPr>
          <p:nvPr/>
        </p:nvPicPr>
        <p:blipFill rotWithShape="1">
          <a:blip r:embed="rId14">
            <a:extLst>
              <a:ext uri="{28A0092B-C50C-407E-A947-70E740481C1C}">
                <a14:useLocalDpi xmlns:a14="http://schemas.microsoft.com/office/drawing/2010/main" val="0"/>
              </a:ext>
            </a:extLst>
          </a:blip>
          <a:srcRect/>
          <a:stretch>
            <a:fillRect/>
          </a:stretch>
        </p:blipFill>
        <p:spPr>
          <a:xfrm>
            <a:off x="9266548" y="1733607"/>
            <a:ext cx="2015993" cy="1455753"/>
          </a:xfrm>
          <a:prstGeom prst="rect">
            <a:avLst/>
          </a:prstGeom>
        </p:spPr>
      </p:pic>
      <p:pic>
        <p:nvPicPr>
          <p:cNvPr id="34" name="图片 33"/>
          <p:cNvPicPr>
            <a:picLocks noChangeAspect="1"/>
          </p:cNvPicPr>
          <p:nvPr/>
        </p:nvPicPr>
        <p:blipFill rotWithShape="1">
          <a:blip r:embed="rId15">
            <a:extLst>
              <a:ext uri="{28A0092B-C50C-407E-A947-70E740481C1C}">
                <a14:useLocalDpi xmlns:a14="http://schemas.microsoft.com/office/drawing/2010/main" val="0"/>
              </a:ext>
            </a:extLst>
          </a:blip>
          <a:srcRect/>
          <a:stretch>
            <a:fillRect/>
          </a:stretch>
        </p:blipFill>
        <p:spPr>
          <a:xfrm>
            <a:off x="916537" y="1652825"/>
            <a:ext cx="2109468" cy="1630838"/>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61199" y="1670034"/>
            <a:ext cx="1979725" cy="1596419"/>
          </a:xfrm>
          <a:prstGeom prst="rect">
            <a:avLst/>
          </a:prstGeom>
        </p:spPr>
      </p:pic>
      <p:grpSp>
        <p:nvGrpSpPr>
          <p:cNvPr id="3" name="组合 2"/>
          <p:cNvGrpSpPr/>
          <p:nvPr/>
        </p:nvGrpSpPr>
        <p:grpSpPr>
          <a:xfrm>
            <a:off x="0" y="189434"/>
            <a:ext cx="12192000" cy="521970"/>
            <a:chOff x="0" y="189434"/>
            <a:chExt cx="12192000" cy="521970"/>
          </a:xfrm>
        </p:grpSpPr>
        <p:sp>
          <p:nvSpPr>
            <p:cNvPr id="8"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师资力量</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10" name="直接连接符 9"/>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bwMode="auto">
            <a:xfrm>
              <a:off x="1854716" y="302394"/>
              <a:ext cx="492125" cy="319088"/>
              <a:chOff x="3017520" y="601990"/>
              <a:chExt cx="491490" cy="414010"/>
            </a:xfrm>
            <a:solidFill>
              <a:srgbClr val="055796"/>
            </a:solidFill>
          </p:grpSpPr>
          <p:sp>
            <p:nvSpPr>
              <p:cNvPr id="54"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56"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57" name="矩形 56"/>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8" name="矩形 5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9" name="矩形 5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0" name="矩形 59"/>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1"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26" name="图片 25" descr="标志"/>
          <p:cNvPicPr>
            <a:picLocks noChangeAspect="1"/>
          </p:cNvPicPr>
          <p:nvPr/>
        </p:nvPicPr>
        <p:blipFill>
          <a:blip r:embed="rId17"/>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25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0-#ppt_w/2"/>
                                          </p:val>
                                        </p:tav>
                                        <p:tav tm="100000">
                                          <p:val>
                                            <p:strVal val="#ppt_x"/>
                                          </p:val>
                                        </p:tav>
                                      </p:tavLst>
                                    </p:anim>
                                    <p:anim calcmode="lin" valueType="num">
                                      <p:cBhvr additive="base">
                                        <p:cTn id="20" dur="500" fill="hold"/>
                                        <p:tgtEl>
                                          <p:spTgt spid="3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5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7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nodeType="withEffect">
                                  <p:stCondLst>
                                    <p:cond delay="25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5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nodeType="withEffect">
                                  <p:stCondLst>
                                    <p:cond delay="7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41" presetClass="entr" presetSubtype="0" fill="hold" grpId="0" nodeType="withEffect">
                                  <p:stCondLst>
                                    <p:cond delay="1000"/>
                                  </p:stCondLst>
                                  <p:iterate type="lt">
                                    <p:tmPct val="10000"/>
                                  </p:iterate>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13"/>
                                        </p:tgtEl>
                                        <p:attrNameLst>
                                          <p:attrName>ppt_y</p:attrName>
                                        </p:attrNameLst>
                                      </p:cBhvr>
                                      <p:tavLst>
                                        <p:tav tm="0">
                                          <p:val>
                                            <p:strVal val="#ppt_y"/>
                                          </p:val>
                                        </p:tav>
                                        <p:tav tm="100000">
                                          <p:val>
                                            <p:strVal val="#ppt_y"/>
                                          </p:val>
                                        </p:tav>
                                      </p:tavLst>
                                    </p:anim>
                                    <p:anim calcmode="lin" valueType="num">
                                      <p:cBhvr>
                                        <p:cTn id="6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13"/>
                                        </p:tgtEl>
                                      </p:cBhvr>
                                    </p:animEffect>
                                  </p:childTnLst>
                                </p:cTn>
                              </p:par>
                              <p:par>
                                <p:cTn id="65" presetID="41" presetClass="entr" presetSubtype="0" fill="hold" grpId="0" nodeType="withEffect">
                                  <p:stCondLst>
                                    <p:cond delay="1000"/>
                                  </p:stCondLst>
                                  <p:iterate type="lt">
                                    <p:tmPct val="10000"/>
                                  </p:iterate>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23"/>
                                        </p:tgtEl>
                                        <p:attrNameLst>
                                          <p:attrName>ppt_y</p:attrName>
                                        </p:attrNameLst>
                                      </p:cBhvr>
                                      <p:tavLst>
                                        <p:tav tm="0">
                                          <p:val>
                                            <p:strVal val="#ppt_y"/>
                                          </p:val>
                                        </p:tav>
                                        <p:tav tm="100000">
                                          <p:val>
                                            <p:strVal val="#ppt_y"/>
                                          </p:val>
                                        </p:tav>
                                      </p:tavLst>
                                    </p:anim>
                                    <p:anim calcmode="lin" valueType="num">
                                      <p:cBhvr>
                                        <p:cTn id="6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23"/>
                                        </p:tgtEl>
                                      </p:cBhvr>
                                    </p:animEffect>
                                  </p:childTnLst>
                                </p:cTn>
                              </p:par>
                              <p:par>
                                <p:cTn id="72" presetID="41" presetClass="entr" presetSubtype="0" fill="hold" grpId="0" nodeType="withEffect">
                                  <p:stCondLst>
                                    <p:cond delay="1000"/>
                                  </p:stCondLst>
                                  <p:iterate type="lt">
                                    <p:tmPct val="10000"/>
                                  </p:iterate>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24"/>
                                        </p:tgtEl>
                                        <p:attrNameLst>
                                          <p:attrName>ppt_y</p:attrName>
                                        </p:attrNameLst>
                                      </p:cBhvr>
                                      <p:tavLst>
                                        <p:tav tm="0">
                                          <p:val>
                                            <p:strVal val="#ppt_y"/>
                                          </p:val>
                                        </p:tav>
                                        <p:tav tm="100000">
                                          <p:val>
                                            <p:strVal val="#ppt_y"/>
                                          </p:val>
                                        </p:tav>
                                      </p:tavLst>
                                    </p:anim>
                                    <p:anim calcmode="lin" valueType="num">
                                      <p:cBhvr>
                                        <p:cTn id="76"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24"/>
                                        </p:tgtEl>
                                      </p:cBhvr>
                                    </p:animEffect>
                                  </p:childTnLst>
                                </p:cTn>
                              </p:par>
                              <p:par>
                                <p:cTn id="79" presetID="41" presetClass="entr" presetSubtype="0" fill="hold" grpId="0" nodeType="withEffect">
                                  <p:stCondLst>
                                    <p:cond delay="1000"/>
                                  </p:stCondLst>
                                  <p:iterate type="lt">
                                    <p:tmPct val="10000"/>
                                  </p:iterate>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25"/>
                                        </p:tgtEl>
                                        <p:attrNameLst>
                                          <p:attrName>ppt_y</p:attrName>
                                        </p:attrNameLst>
                                      </p:cBhvr>
                                      <p:tavLst>
                                        <p:tav tm="0">
                                          <p:val>
                                            <p:strVal val="#ppt_y"/>
                                          </p:val>
                                        </p:tav>
                                        <p:tav tm="100000">
                                          <p:val>
                                            <p:strVal val="#ppt_y"/>
                                          </p:val>
                                        </p:tav>
                                      </p:tavLst>
                                    </p:anim>
                                    <p:anim calcmode="lin" valueType="num">
                                      <p:cBhvr>
                                        <p:cTn id="83"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3"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878197" y="1713112"/>
            <a:ext cx="2145439" cy="2144663"/>
            <a:chOff x="1367367" y="1923540"/>
            <a:chExt cx="2091076" cy="2091076"/>
          </a:xfrm>
        </p:grpSpPr>
        <p:pic>
          <p:nvPicPr>
            <p:cNvPr id="3" name="图片 2"/>
            <p:cNvPicPr>
              <a:picLocks noChangeAspect="1"/>
            </p:cNvPicPr>
            <p:nvPr>
              <p:custDataLst>
                <p:tags r:id="rId2"/>
              </p:custDataLst>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452218" y="2094096"/>
              <a:ext cx="1921373" cy="1749964"/>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4" name="组合 3"/>
            <p:cNvGrpSpPr/>
            <p:nvPr/>
          </p:nvGrpSpPr>
          <p:grpSpPr>
            <a:xfrm>
              <a:off x="1367367" y="1923540"/>
              <a:ext cx="2091076" cy="2091076"/>
              <a:chOff x="4742449" y="2216782"/>
              <a:chExt cx="3801476" cy="3801476"/>
            </a:xfrm>
          </p:grpSpPr>
          <p:sp>
            <p:nvSpPr>
              <p:cNvPr id="5" name="任意多边形 11"/>
              <p:cNvSpPr/>
              <p:nvPr>
                <p:custDataLst>
                  <p:tags r:id="rId5"/>
                </p:custDataLst>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圆角矩形 12"/>
              <p:cNvSpPr/>
              <p:nvPr>
                <p:custDataLst>
                  <p:tags r:id="rId6"/>
                </p:custDataLst>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圆角矩形 14"/>
              <p:cNvSpPr/>
              <p:nvPr>
                <p:custDataLst>
                  <p:tags r:id="rId7"/>
                </p:custDataLst>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grpSp>
        <p:nvGrpSpPr>
          <p:cNvPr id="8" name="组合 7"/>
          <p:cNvGrpSpPr/>
          <p:nvPr>
            <p:custDataLst>
              <p:tags r:id="rId8"/>
            </p:custDataLst>
          </p:nvPr>
        </p:nvGrpSpPr>
        <p:grpSpPr>
          <a:xfrm>
            <a:off x="3607294" y="1713112"/>
            <a:ext cx="2145439" cy="2144663"/>
            <a:chOff x="3751324" y="1923540"/>
            <a:chExt cx="2091076" cy="2091076"/>
          </a:xfrm>
        </p:grpSpPr>
        <p:pic>
          <p:nvPicPr>
            <p:cNvPr id="9" name="图片 8"/>
            <p:cNvPicPr>
              <a:picLocks noChangeAspect="1"/>
            </p:cNvPicPr>
            <p:nvPr>
              <p:custDataLst>
                <p:tags r:id="rId9"/>
              </p:custDataLst>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3907120" y="2094095"/>
              <a:ext cx="1921373" cy="1749964"/>
            </a:xfrm>
            <a:custGeom>
              <a:avLst/>
              <a:gdLst>
                <a:gd name="connsiteX0" fmla="*/ 0 w 2579915"/>
                <a:gd name="connsiteY0" fmla="*/ 0 h 2296884"/>
                <a:gd name="connsiteX1" fmla="*/ 2579915 w 2579915"/>
                <a:gd name="connsiteY1" fmla="*/ 0 h 2296884"/>
                <a:gd name="connsiteX2" fmla="*/ 2579915 w 2579915"/>
                <a:gd name="connsiteY2" fmla="*/ 2296884 h 2296884"/>
                <a:gd name="connsiteX3" fmla="*/ 0 w 2579915"/>
                <a:gd name="connsiteY3" fmla="*/ 2296884 h 2296884"/>
              </a:gdLst>
              <a:ahLst/>
              <a:cxnLst>
                <a:cxn ang="0">
                  <a:pos x="connsiteX0" y="connsiteY0"/>
                </a:cxn>
                <a:cxn ang="0">
                  <a:pos x="connsiteX1" y="connsiteY1"/>
                </a:cxn>
                <a:cxn ang="0">
                  <a:pos x="connsiteX2" y="connsiteY2"/>
                </a:cxn>
                <a:cxn ang="0">
                  <a:pos x="connsiteX3" y="connsiteY3"/>
                </a:cxn>
              </a:cxnLst>
              <a:rect l="l" t="t" r="r" b="b"/>
              <a:pathLst>
                <a:path w="2579915" h="2296884">
                  <a:moveTo>
                    <a:pt x="0" y="0"/>
                  </a:moveTo>
                  <a:lnTo>
                    <a:pt x="2579915" y="0"/>
                  </a:lnTo>
                  <a:lnTo>
                    <a:pt x="2579915" y="2296884"/>
                  </a:lnTo>
                  <a:lnTo>
                    <a:pt x="0" y="2296884"/>
                  </a:lnTo>
                  <a:close/>
                </a:path>
              </a:pathLst>
            </a:custGeom>
          </p:spPr>
        </p:pic>
        <p:grpSp>
          <p:nvGrpSpPr>
            <p:cNvPr id="10" name="组合 9"/>
            <p:cNvGrpSpPr/>
            <p:nvPr/>
          </p:nvGrpSpPr>
          <p:grpSpPr>
            <a:xfrm>
              <a:off x="3751324" y="1923540"/>
              <a:ext cx="2091076" cy="2091076"/>
              <a:chOff x="4742449" y="2216782"/>
              <a:chExt cx="3801476" cy="3801476"/>
            </a:xfrm>
          </p:grpSpPr>
          <p:sp>
            <p:nvSpPr>
              <p:cNvPr id="11" name="任意多边形 19"/>
              <p:cNvSpPr/>
              <p:nvPr>
                <p:custDataLst>
                  <p:tags r:id="rId12"/>
                </p:custDataLst>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 name="圆角矩形 20"/>
              <p:cNvSpPr/>
              <p:nvPr>
                <p:custDataLst>
                  <p:tags r:id="rId13"/>
                </p:custDataLst>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圆角矩形 23"/>
              <p:cNvSpPr/>
              <p:nvPr>
                <p:custDataLst>
                  <p:tags r:id="rId14"/>
                </p:custDataLst>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grpSp>
        <p:nvGrpSpPr>
          <p:cNvPr id="14" name="组合 13"/>
          <p:cNvGrpSpPr/>
          <p:nvPr>
            <p:custDataLst>
              <p:tags r:id="rId15"/>
            </p:custDataLst>
          </p:nvPr>
        </p:nvGrpSpPr>
        <p:grpSpPr>
          <a:xfrm>
            <a:off x="6332143" y="1713112"/>
            <a:ext cx="2145438" cy="2144663"/>
            <a:chOff x="6258959" y="1923540"/>
            <a:chExt cx="2091076" cy="2091076"/>
          </a:xfrm>
        </p:grpSpPr>
        <p:pic>
          <p:nvPicPr>
            <p:cNvPr id="15" name="图片 14"/>
            <p:cNvPicPr>
              <a:picLocks noChangeAspect="1"/>
            </p:cNvPicPr>
            <p:nvPr>
              <p:custDataLst>
                <p:tags r:id="rId16"/>
              </p:custDataLst>
            </p:nvPr>
          </p:nvPicPr>
          <p:blipFill>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tretch>
              <a:fillRect/>
            </a:stretch>
          </p:blipFill>
          <p:spPr>
            <a:xfrm>
              <a:off x="6419971" y="2094095"/>
              <a:ext cx="1759508" cy="1805037"/>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16" name="组合 15"/>
            <p:cNvGrpSpPr/>
            <p:nvPr/>
          </p:nvGrpSpPr>
          <p:grpSpPr>
            <a:xfrm>
              <a:off x="6258959" y="1923540"/>
              <a:ext cx="2091076" cy="2091076"/>
              <a:chOff x="4742449" y="2216782"/>
              <a:chExt cx="3801476" cy="3801476"/>
            </a:xfrm>
          </p:grpSpPr>
          <p:sp>
            <p:nvSpPr>
              <p:cNvPr id="17" name="任意多边形 27"/>
              <p:cNvSpPr/>
              <p:nvPr>
                <p:custDataLst>
                  <p:tags r:id="rId19"/>
                </p:custDataLst>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8" name="圆角矩形 28"/>
              <p:cNvSpPr/>
              <p:nvPr>
                <p:custDataLst>
                  <p:tags r:id="rId20"/>
                </p:custDataLst>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9" name="圆角矩形 29"/>
              <p:cNvSpPr/>
              <p:nvPr>
                <p:custDataLst>
                  <p:tags r:id="rId21"/>
                </p:custDataLst>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grpSp>
        <p:nvGrpSpPr>
          <p:cNvPr id="20" name="组合 19"/>
          <p:cNvGrpSpPr/>
          <p:nvPr>
            <p:custDataLst>
              <p:tags r:id="rId22"/>
            </p:custDataLst>
          </p:nvPr>
        </p:nvGrpSpPr>
        <p:grpSpPr>
          <a:xfrm>
            <a:off x="9060594" y="1713112"/>
            <a:ext cx="2145440" cy="2144663"/>
            <a:chOff x="8787513" y="1923540"/>
            <a:chExt cx="2091076" cy="2091076"/>
          </a:xfrm>
        </p:grpSpPr>
        <p:pic>
          <p:nvPicPr>
            <p:cNvPr id="21" name="图片 20"/>
            <p:cNvPicPr>
              <a:picLocks noChangeAspect="1"/>
            </p:cNvPicPr>
            <p:nvPr>
              <p:custDataLst>
                <p:tags r:id="rId23"/>
              </p:custDataLst>
            </p:nvPr>
          </p:nvPicPr>
          <p:blipFill rotWithShape="1">
            <a:blip r:embed="rId24" cstate="print">
              <a:extLst>
                <a:ext uri="{BEBA8EAE-BF5A-486C-A8C5-ECC9F3942E4B}">
                  <a14:imgProps xmlns:a14="http://schemas.microsoft.com/office/drawing/2010/main">
                    <a14:imgLayer r:embed="rId25">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8966761" y="2065622"/>
              <a:ext cx="1779691" cy="1833511"/>
            </a:xfrm>
            <a:custGeom>
              <a:avLst/>
              <a:gdLst>
                <a:gd name="connsiteX0" fmla="*/ 0 w 2579914"/>
                <a:gd name="connsiteY0" fmla="*/ 0 h 2296885"/>
                <a:gd name="connsiteX1" fmla="*/ 2579914 w 2579914"/>
                <a:gd name="connsiteY1" fmla="*/ 0 h 2296885"/>
                <a:gd name="connsiteX2" fmla="*/ 2579914 w 2579914"/>
                <a:gd name="connsiteY2" fmla="*/ 2296885 h 2296885"/>
                <a:gd name="connsiteX3" fmla="*/ 0 w 2579914"/>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4" h="2296885">
                  <a:moveTo>
                    <a:pt x="0" y="0"/>
                  </a:moveTo>
                  <a:lnTo>
                    <a:pt x="2579914" y="0"/>
                  </a:lnTo>
                  <a:lnTo>
                    <a:pt x="2579914" y="2296885"/>
                  </a:lnTo>
                  <a:lnTo>
                    <a:pt x="0" y="2296885"/>
                  </a:lnTo>
                  <a:close/>
                </a:path>
              </a:pathLst>
            </a:custGeom>
          </p:spPr>
        </p:pic>
        <p:grpSp>
          <p:nvGrpSpPr>
            <p:cNvPr id="22" name="组合 21"/>
            <p:cNvGrpSpPr/>
            <p:nvPr/>
          </p:nvGrpSpPr>
          <p:grpSpPr>
            <a:xfrm>
              <a:off x="8787513" y="1923540"/>
              <a:ext cx="2091076" cy="2091076"/>
              <a:chOff x="4742449" y="2216782"/>
              <a:chExt cx="3801476" cy="3801476"/>
            </a:xfrm>
          </p:grpSpPr>
          <p:sp>
            <p:nvSpPr>
              <p:cNvPr id="23" name="任意多边形 33"/>
              <p:cNvSpPr/>
              <p:nvPr>
                <p:custDataLst>
                  <p:tags r:id="rId26"/>
                </p:custDataLst>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4" name="圆角矩形 34"/>
              <p:cNvSpPr/>
              <p:nvPr>
                <p:custDataLst>
                  <p:tags r:id="rId27"/>
                </p:custDataLst>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5" name="圆角矩形 35"/>
              <p:cNvSpPr/>
              <p:nvPr>
                <p:custDataLst>
                  <p:tags r:id="rId28"/>
                </p:custDataLst>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grpSp>
        <p:nvGrpSpPr>
          <p:cNvPr id="26" name="组合 25"/>
          <p:cNvGrpSpPr/>
          <p:nvPr>
            <p:custDataLst>
              <p:tags r:id="rId29"/>
            </p:custDataLst>
          </p:nvPr>
        </p:nvGrpSpPr>
        <p:grpSpPr>
          <a:xfrm>
            <a:off x="951785" y="4307214"/>
            <a:ext cx="2061239" cy="638373"/>
            <a:chOff x="964485" y="4901866"/>
            <a:chExt cx="2061239" cy="638373"/>
          </a:xfrm>
        </p:grpSpPr>
        <p:sp>
          <p:nvSpPr>
            <p:cNvPr id="27" name="任意多边形 37"/>
            <p:cNvSpPr/>
            <p:nvPr>
              <p:custDataLst>
                <p:tags r:id="rId30"/>
              </p:custDataLst>
            </p:nvPr>
          </p:nvSpPr>
          <p:spPr>
            <a:xfrm>
              <a:off x="964485" y="4901866"/>
              <a:ext cx="2061239" cy="638373"/>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solidFill>
              <a:srgbClr val="025AA2"/>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mn-ea"/>
              </a:endParaRPr>
            </a:p>
          </p:txBody>
        </p:sp>
        <p:sp>
          <p:nvSpPr>
            <p:cNvPr id="28" name="TextBox 11"/>
            <p:cNvSpPr txBox="1"/>
            <p:nvPr>
              <p:custDataLst>
                <p:tags r:id="rId31"/>
              </p:custDataLst>
            </p:nvPr>
          </p:nvSpPr>
          <p:spPr>
            <a:xfrm>
              <a:off x="1407213" y="4903884"/>
              <a:ext cx="1112805" cy="461665"/>
            </a:xfrm>
            <a:prstGeom prst="rect">
              <a:avLst/>
            </a:prstGeom>
            <a:noFill/>
          </p:spPr>
          <p:txBody>
            <a:bodyPr wrap="none" rtlCol="0">
              <a:spAutoFit/>
            </a:bodyPr>
            <a:lstStyle/>
            <a:p>
              <a:r>
                <a:rPr lang="zh-CN" altLang="en-US" sz="2400" b="1" dirty="0">
                  <a:solidFill>
                    <a:srgbClr val="FDFDFD"/>
                  </a:solidFill>
                  <a:latin typeface="+mn-ea"/>
                </a:rPr>
                <a:t>王老师</a:t>
              </a:r>
              <a:endParaRPr lang="zh-CN" altLang="en-US" sz="2400" b="1" dirty="0">
                <a:solidFill>
                  <a:srgbClr val="FDFDFD"/>
                </a:solidFill>
                <a:latin typeface="+mn-ea"/>
              </a:endParaRPr>
            </a:p>
          </p:txBody>
        </p:sp>
      </p:grpSp>
      <p:sp>
        <p:nvSpPr>
          <p:cNvPr id="29" name="TextBox 12"/>
          <p:cNvSpPr txBox="1"/>
          <p:nvPr>
            <p:custDataLst>
              <p:tags r:id="rId32"/>
            </p:custDataLst>
          </p:nvPr>
        </p:nvSpPr>
        <p:spPr>
          <a:xfrm>
            <a:off x="1026724" y="5072597"/>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30" name="组合 29"/>
          <p:cNvGrpSpPr/>
          <p:nvPr>
            <p:custDataLst>
              <p:tags r:id="rId33"/>
            </p:custDataLst>
          </p:nvPr>
        </p:nvGrpSpPr>
        <p:grpSpPr>
          <a:xfrm>
            <a:off x="3691494" y="4304743"/>
            <a:ext cx="2061239" cy="640843"/>
            <a:chOff x="3704194" y="4899395"/>
            <a:chExt cx="2061239" cy="640843"/>
          </a:xfrm>
        </p:grpSpPr>
        <p:sp>
          <p:nvSpPr>
            <p:cNvPr id="31" name="任意多边形 41"/>
            <p:cNvSpPr/>
            <p:nvPr>
              <p:custDataLst>
                <p:tags r:id="rId34"/>
              </p:custDataLst>
            </p:nvPr>
          </p:nvSpPr>
          <p:spPr>
            <a:xfrm>
              <a:off x="3704194" y="4901865"/>
              <a:ext cx="2061239" cy="638373"/>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solidFill>
              <a:srgbClr val="0298DA"/>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mn-ea"/>
              </a:endParaRPr>
            </a:p>
          </p:txBody>
        </p:sp>
        <p:sp>
          <p:nvSpPr>
            <p:cNvPr id="32" name="TextBox 11"/>
            <p:cNvSpPr txBox="1"/>
            <p:nvPr>
              <p:custDataLst>
                <p:tags r:id="rId35"/>
              </p:custDataLst>
            </p:nvPr>
          </p:nvSpPr>
          <p:spPr>
            <a:xfrm>
              <a:off x="4198353" y="4899395"/>
              <a:ext cx="1112805" cy="461665"/>
            </a:xfrm>
            <a:prstGeom prst="rect">
              <a:avLst/>
            </a:prstGeom>
            <a:noFill/>
          </p:spPr>
          <p:txBody>
            <a:bodyPr wrap="none" rtlCol="0">
              <a:spAutoFit/>
            </a:bodyPr>
            <a:lstStyle/>
            <a:p>
              <a:r>
                <a:rPr lang="zh-CN" altLang="en-US" sz="2400" b="1" dirty="0">
                  <a:solidFill>
                    <a:srgbClr val="FDFDFD"/>
                  </a:solidFill>
                  <a:latin typeface="+mn-ea"/>
                </a:rPr>
                <a:t>李老师</a:t>
              </a:r>
              <a:endParaRPr lang="zh-CN" altLang="en-US" sz="2400" b="1" dirty="0">
                <a:solidFill>
                  <a:srgbClr val="FDFDFD"/>
                </a:solidFill>
                <a:latin typeface="+mn-ea"/>
              </a:endParaRPr>
            </a:p>
          </p:txBody>
        </p:sp>
      </p:grpSp>
      <p:sp>
        <p:nvSpPr>
          <p:cNvPr id="33" name="TextBox 12"/>
          <p:cNvSpPr txBox="1"/>
          <p:nvPr>
            <p:custDataLst>
              <p:tags r:id="rId36"/>
            </p:custDataLst>
          </p:nvPr>
        </p:nvSpPr>
        <p:spPr>
          <a:xfrm>
            <a:off x="3766434" y="5072597"/>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34" name="组合 33"/>
          <p:cNvGrpSpPr/>
          <p:nvPr>
            <p:custDataLst>
              <p:tags r:id="rId37"/>
            </p:custDataLst>
          </p:nvPr>
        </p:nvGrpSpPr>
        <p:grpSpPr>
          <a:xfrm>
            <a:off x="6431203" y="4304744"/>
            <a:ext cx="2061239" cy="640842"/>
            <a:chOff x="6443903" y="4899396"/>
            <a:chExt cx="2061239" cy="640842"/>
          </a:xfrm>
        </p:grpSpPr>
        <p:sp>
          <p:nvSpPr>
            <p:cNvPr id="35" name="任意多边形 48"/>
            <p:cNvSpPr/>
            <p:nvPr>
              <p:custDataLst>
                <p:tags r:id="rId38"/>
              </p:custDataLst>
            </p:nvPr>
          </p:nvSpPr>
          <p:spPr>
            <a:xfrm>
              <a:off x="6443903" y="4901865"/>
              <a:ext cx="2061239" cy="638373"/>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solidFill>
              <a:srgbClr val="025AA2"/>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mn-ea"/>
              </a:endParaRPr>
            </a:p>
          </p:txBody>
        </p:sp>
        <p:sp>
          <p:nvSpPr>
            <p:cNvPr id="36" name="TextBox 11"/>
            <p:cNvSpPr txBox="1"/>
            <p:nvPr>
              <p:custDataLst>
                <p:tags r:id="rId39"/>
              </p:custDataLst>
            </p:nvPr>
          </p:nvSpPr>
          <p:spPr>
            <a:xfrm>
              <a:off x="6955754" y="4899396"/>
              <a:ext cx="1272619" cy="461665"/>
            </a:xfrm>
            <a:prstGeom prst="rect">
              <a:avLst/>
            </a:prstGeom>
            <a:noFill/>
          </p:spPr>
          <p:txBody>
            <a:bodyPr wrap="square" rtlCol="0">
              <a:spAutoFit/>
            </a:bodyPr>
            <a:lstStyle/>
            <a:p>
              <a:r>
                <a:rPr lang="zh-CN" altLang="en-US" sz="2400" b="1" dirty="0">
                  <a:solidFill>
                    <a:srgbClr val="FDFDFD"/>
                  </a:solidFill>
                  <a:latin typeface="+mn-ea"/>
                </a:rPr>
                <a:t>张老师</a:t>
              </a:r>
              <a:endParaRPr lang="zh-CN" altLang="en-US" sz="2400" b="1" dirty="0">
                <a:solidFill>
                  <a:srgbClr val="FDFDFD"/>
                </a:solidFill>
                <a:latin typeface="+mn-ea"/>
              </a:endParaRPr>
            </a:p>
          </p:txBody>
        </p:sp>
      </p:grpSp>
      <p:sp>
        <p:nvSpPr>
          <p:cNvPr id="37" name="TextBox 12"/>
          <p:cNvSpPr txBox="1"/>
          <p:nvPr>
            <p:custDataLst>
              <p:tags r:id="rId40"/>
            </p:custDataLst>
          </p:nvPr>
        </p:nvSpPr>
        <p:spPr>
          <a:xfrm>
            <a:off x="6524168" y="5072597"/>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38" name="组合 37"/>
          <p:cNvGrpSpPr/>
          <p:nvPr>
            <p:custDataLst>
              <p:tags r:id="rId41"/>
            </p:custDataLst>
          </p:nvPr>
        </p:nvGrpSpPr>
        <p:grpSpPr>
          <a:xfrm>
            <a:off x="9170912" y="4304745"/>
            <a:ext cx="2061239" cy="640841"/>
            <a:chOff x="9183612" y="4899397"/>
            <a:chExt cx="2061239" cy="640841"/>
          </a:xfrm>
        </p:grpSpPr>
        <p:sp>
          <p:nvSpPr>
            <p:cNvPr id="39" name="任意多边形 52"/>
            <p:cNvSpPr/>
            <p:nvPr>
              <p:custDataLst>
                <p:tags r:id="rId42"/>
              </p:custDataLst>
            </p:nvPr>
          </p:nvSpPr>
          <p:spPr>
            <a:xfrm>
              <a:off x="9183612" y="4901865"/>
              <a:ext cx="2061239" cy="638373"/>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solidFill>
              <a:srgbClr val="0298DA"/>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mn-ea"/>
              </a:endParaRPr>
            </a:p>
          </p:txBody>
        </p:sp>
        <p:sp>
          <p:nvSpPr>
            <p:cNvPr id="40" name="TextBox 11"/>
            <p:cNvSpPr txBox="1"/>
            <p:nvPr>
              <p:custDataLst>
                <p:tags r:id="rId43"/>
              </p:custDataLst>
            </p:nvPr>
          </p:nvSpPr>
          <p:spPr>
            <a:xfrm>
              <a:off x="9657828" y="4899397"/>
              <a:ext cx="1112805" cy="461665"/>
            </a:xfrm>
            <a:prstGeom prst="rect">
              <a:avLst/>
            </a:prstGeom>
            <a:noFill/>
          </p:spPr>
          <p:txBody>
            <a:bodyPr wrap="none" rtlCol="0">
              <a:spAutoFit/>
            </a:bodyPr>
            <a:lstStyle/>
            <a:p>
              <a:r>
                <a:rPr lang="zh-CN" altLang="en-US" sz="2400" b="1" dirty="0">
                  <a:solidFill>
                    <a:srgbClr val="FDFDFD"/>
                  </a:solidFill>
                  <a:latin typeface="+mn-ea"/>
                </a:rPr>
                <a:t>刘老师</a:t>
              </a:r>
              <a:endParaRPr lang="zh-CN" altLang="en-US" sz="2400" b="1" dirty="0">
                <a:solidFill>
                  <a:srgbClr val="FDFDFD"/>
                </a:solidFill>
                <a:latin typeface="+mn-ea"/>
              </a:endParaRPr>
            </a:p>
          </p:txBody>
        </p:sp>
      </p:grpSp>
      <p:sp>
        <p:nvSpPr>
          <p:cNvPr id="41" name="TextBox 12"/>
          <p:cNvSpPr txBox="1"/>
          <p:nvPr>
            <p:custDataLst>
              <p:tags r:id="rId44"/>
            </p:custDataLst>
          </p:nvPr>
        </p:nvSpPr>
        <p:spPr>
          <a:xfrm>
            <a:off x="9235579" y="5070739"/>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42" name="组合 41"/>
          <p:cNvGrpSpPr/>
          <p:nvPr/>
        </p:nvGrpSpPr>
        <p:grpSpPr>
          <a:xfrm>
            <a:off x="0" y="189434"/>
            <a:ext cx="12192000" cy="521970"/>
            <a:chOff x="0" y="189434"/>
            <a:chExt cx="12192000" cy="521970"/>
          </a:xfrm>
        </p:grpSpPr>
        <p:sp>
          <p:nvSpPr>
            <p:cNvPr id="43"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sym typeface="+mn-ea"/>
                </a:rPr>
                <a:t>师资力量</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4" name="直接连接符 43"/>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7" name="组合 11"/>
            <p:cNvGrpSpPr/>
            <p:nvPr/>
          </p:nvGrpSpPr>
          <p:grpSpPr bwMode="auto">
            <a:xfrm>
              <a:off x="1854716" y="302394"/>
              <a:ext cx="492125" cy="319088"/>
              <a:chOff x="3017520" y="601990"/>
              <a:chExt cx="491490" cy="414010"/>
            </a:xfrm>
            <a:solidFill>
              <a:srgbClr val="055796"/>
            </a:solidFill>
          </p:grpSpPr>
          <p:sp>
            <p:nvSpPr>
              <p:cNvPr id="58"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9"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60"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61" name="矩形 60"/>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2" name="矩形 61"/>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3" name="矩形 62"/>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4" name="矩形 63"/>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5"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66" name="图片 65" descr="标志"/>
          <p:cNvPicPr>
            <a:picLocks noChangeAspect="1"/>
          </p:cNvPicPr>
          <p:nvPr/>
        </p:nvPicPr>
        <p:blipFill>
          <a:blip r:embed="rId45"/>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 fill="hold"/>
                                        <p:tgtEl>
                                          <p:spTgt spid="2"/>
                                        </p:tgtEl>
                                        <p:attrNameLst>
                                          <p:attrName>ppt_w</p:attrName>
                                        </p:attrNameLst>
                                      </p:cBhvr>
                                      <p:tavLst>
                                        <p:tav tm="0">
                                          <p:val>
                                            <p:fltVal val="0"/>
                                          </p:val>
                                        </p:tav>
                                        <p:tav tm="100000">
                                          <p:val>
                                            <p:strVal val="#ppt_w"/>
                                          </p:val>
                                        </p:tav>
                                      </p:tavLst>
                                    </p:anim>
                                    <p:anim calcmode="lin" valueType="num">
                                      <p:cBhvr>
                                        <p:cTn id="8" dur="100" fill="hold"/>
                                        <p:tgtEl>
                                          <p:spTgt spid="2"/>
                                        </p:tgtEl>
                                        <p:attrNameLst>
                                          <p:attrName>ppt_h</p:attrName>
                                        </p:attrNameLst>
                                      </p:cBhvr>
                                      <p:tavLst>
                                        <p:tav tm="0">
                                          <p:val>
                                            <p:fltVal val="0"/>
                                          </p:val>
                                        </p:tav>
                                        <p:tav tm="100000">
                                          <p:val>
                                            <p:strVal val="#ppt_h"/>
                                          </p:val>
                                        </p:tav>
                                      </p:tavLst>
                                    </p:anim>
                                    <p:animEffect transition="in" filter="fade">
                                      <p:cBhvr>
                                        <p:cTn id="9" dur="100"/>
                                        <p:tgtEl>
                                          <p:spTgt spid="2"/>
                                        </p:tgtEl>
                                      </p:cBhvr>
                                    </p:animEffect>
                                  </p:childTnLst>
                                </p:cTn>
                              </p:par>
                              <p:par>
                                <p:cTn id="10" presetID="6" presetClass="emph" presetSubtype="0" fill="hold" nodeType="withEffect">
                                  <p:stCondLst>
                                    <p:cond delay="100"/>
                                  </p:stCondLst>
                                  <p:childTnLst>
                                    <p:animScale>
                                      <p:cBhvr>
                                        <p:cTn id="11" dur="100" fill="hold"/>
                                        <p:tgtEl>
                                          <p:spTgt spid="2"/>
                                        </p:tgtEl>
                                      </p:cBhvr>
                                      <p:by x="110000" y="110000"/>
                                    </p:animScale>
                                  </p:childTnLst>
                                </p:cTn>
                              </p:par>
                              <p:par>
                                <p:cTn id="12" presetID="6" presetClass="emph" presetSubtype="0" fill="hold" nodeType="withEffect">
                                  <p:stCondLst>
                                    <p:cond delay="200"/>
                                  </p:stCondLst>
                                  <p:childTnLst>
                                    <p:animScale>
                                      <p:cBhvr>
                                        <p:cTn id="13" dur="200" fill="hold"/>
                                        <p:tgtEl>
                                          <p:spTgt spid="2"/>
                                        </p:tgtEl>
                                      </p:cBhvr>
                                      <p:by x="90000" y="90000"/>
                                    </p:animScale>
                                  </p:childTnLst>
                                </p:cTn>
                              </p:par>
                              <p:par>
                                <p:cTn id="14" presetID="6" presetClass="emph" presetSubtype="0" fill="hold" nodeType="withEffect">
                                  <p:stCondLst>
                                    <p:cond delay="400"/>
                                  </p:stCondLst>
                                  <p:childTnLst>
                                    <p:animScale>
                                      <p:cBhvr>
                                        <p:cTn id="15" dur="100" fill="hold"/>
                                        <p:tgtEl>
                                          <p:spTgt spid="2"/>
                                        </p:tgtEl>
                                      </p:cBhvr>
                                      <p:by x="105000" y="105000"/>
                                    </p:animScale>
                                  </p:childTnLst>
                                </p:cTn>
                              </p:par>
                              <p:par>
                                <p:cTn id="16" presetID="6" presetClass="emph" presetSubtype="0" fill="hold" nodeType="withEffect">
                                  <p:stCondLst>
                                    <p:cond delay="500"/>
                                  </p:stCondLst>
                                  <p:childTnLst>
                                    <p:animScale>
                                      <p:cBhvr>
                                        <p:cTn id="17" dur="200" fill="hold"/>
                                        <p:tgtEl>
                                          <p:spTgt spid="2"/>
                                        </p:tgtEl>
                                      </p:cBhvr>
                                      <p:by x="95000" y="95000"/>
                                    </p:animScale>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 fill="hold"/>
                                        <p:tgtEl>
                                          <p:spTgt spid="8"/>
                                        </p:tgtEl>
                                        <p:attrNameLst>
                                          <p:attrName>ppt_w</p:attrName>
                                        </p:attrNameLst>
                                      </p:cBhvr>
                                      <p:tavLst>
                                        <p:tav tm="0">
                                          <p:val>
                                            <p:fltVal val="0"/>
                                          </p:val>
                                        </p:tav>
                                        <p:tav tm="100000">
                                          <p:val>
                                            <p:strVal val="#ppt_w"/>
                                          </p:val>
                                        </p:tav>
                                      </p:tavLst>
                                    </p:anim>
                                    <p:anim calcmode="lin" valueType="num">
                                      <p:cBhvr>
                                        <p:cTn id="22" dur="100" fill="hold"/>
                                        <p:tgtEl>
                                          <p:spTgt spid="8"/>
                                        </p:tgtEl>
                                        <p:attrNameLst>
                                          <p:attrName>ppt_h</p:attrName>
                                        </p:attrNameLst>
                                      </p:cBhvr>
                                      <p:tavLst>
                                        <p:tav tm="0">
                                          <p:val>
                                            <p:fltVal val="0"/>
                                          </p:val>
                                        </p:tav>
                                        <p:tav tm="100000">
                                          <p:val>
                                            <p:strVal val="#ppt_h"/>
                                          </p:val>
                                        </p:tav>
                                      </p:tavLst>
                                    </p:anim>
                                    <p:animEffect transition="in" filter="fade">
                                      <p:cBhvr>
                                        <p:cTn id="23" dur="100"/>
                                        <p:tgtEl>
                                          <p:spTgt spid="8"/>
                                        </p:tgtEl>
                                      </p:cBhvr>
                                    </p:animEffect>
                                  </p:childTnLst>
                                </p:cTn>
                              </p:par>
                              <p:par>
                                <p:cTn id="24" presetID="6" presetClass="emph" presetSubtype="0" fill="hold" nodeType="withEffect">
                                  <p:stCondLst>
                                    <p:cond delay="100"/>
                                  </p:stCondLst>
                                  <p:childTnLst>
                                    <p:animScale>
                                      <p:cBhvr>
                                        <p:cTn id="25" dur="100" fill="hold"/>
                                        <p:tgtEl>
                                          <p:spTgt spid="8"/>
                                        </p:tgtEl>
                                      </p:cBhvr>
                                      <p:by x="110000" y="110000"/>
                                    </p:animScale>
                                  </p:childTnLst>
                                </p:cTn>
                              </p:par>
                              <p:par>
                                <p:cTn id="26" presetID="6" presetClass="emph" presetSubtype="0" fill="hold" nodeType="withEffect">
                                  <p:stCondLst>
                                    <p:cond delay="200"/>
                                  </p:stCondLst>
                                  <p:childTnLst>
                                    <p:animScale>
                                      <p:cBhvr>
                                        <p:cTn id="27" dur="200" fill="hold"/>
                                        <p:tgtEl>
                                          <p:spTgt spid="8"/>
                                        </p:tgtEl>
                                      </p:cBhvr>
                                      <p:by x="90000" y="90000"/>
                                    </p:animScale>
                                  </p:childTnLst>
                                </p:cTn>
                              </p:par>
                              <p:par>
                                <p:cTn id="28" presetID="6" presetClass="emph" presetSubtype="0" fill="hold" nodeType="withEffect">
                                  <p:stCondLst>
                                    <p:cond delay="400"/>
                                  </p:stCondLst>
                                  <p:childTnLst>
                                    <p:animScale>
                                      <p:cBhvr>
                                        <p:cTn id="29" dur="100" fill="hold"/>
                                        <p:tgtEl>
                                          <p:spTgt spid="8"/>
                                        </p:tgtEl>
                                      </p:cBhvr>
                                      <p:by x="105000" y="105000"/>
                                    </p:animScale>
                                  </p:childTnLst>
                                </p:cTn>
                              </p:par>
                              <p:par>
                                <p:cTn id="30" presetID="6" presetClass="emph" presetSubtype="0" fill="hold" nodeType="withEffect">
                                  <p:stCondLst>
                                    <p:cond delay="500"/>
                                  </p:stCondLst>
                                  <p:childTnLst>
                                    <p:animScale>
                                      <p:cBhvr>
                                        <p:cTn id="31" dur="200" fill="hold"/>
                                        <p:tgtEl>
                                          <p:spTgt spid="8"/>
                                        </p:tgtEl>
                                      </p:cBhvr>
                                      <p:by x="95000" y="95000"/>
                                    </p:animScale>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 fill="hold"/>
                                        <p:tgtEl>
                                          <p:spTgt spid="14"/>
                                        </p:tgtEl>
                                        <p:attrNameLst>
                                          <p:attrName>ppt_w</p:attrName>
                                        </p:attrNameLst>
                                      </p:cBhvr>
                                      <p:tavLst>
                                        <p:tav tm="0">
                                          <p:val>
                                            <p:fltVal val="0"/>
                                          </p:val>
                                        </p:tav>
                                        <p:tav tm="100000">
                                          <p:val>
                                            <p:strVal val="#ppt_w"/>
                                          </p:val>
                                        </p:tav>
                                      </p:tavLst>
                                    </p:anim>
                                    <p:anim calcmode="lin" valueType="num">
                                      <p:cBhvr>
                                        <p:cTn id="36" dur="100" fill="hold"/>
                                        <p:tgtEl>
                                          <p:spTgt spid="14"/>
                                        </p:tgtEl>
                                        <p:attrNameLst>
                                          <p:attrName>ppt_h</p:attrName>
                                        </p:attrNameLst>
                                      </p:cBhvr>
                                      <p:tavLst>
                                        <p:tav tm="0">
                                          <p:val>
                                            <p:fltVal val="0"/>
                                          </p:val>
                                        </p:tav>
                                        <p:tav tm="100000">
                                          <p:val>
                                            <p:strVal val="#ppt_h"/>
                                          </p:val>
                                        </p:tav>
                                      </p:tavLst>
                                    </p:anim>
                                    <p:animEffect transition="in" filter="fade">
                                      <p:cBhvr>
                                        <p:cTn id="37" dur="100"/>
                                        <p:tgtEl>
                                          <p:spTgt spid="14"/>
                                        </p:tgtEl>
                                      </p:cBhvr>
                                    </p:animEffect>
                                  </p:childTnLst>
                                </p:cTn>
                              </p:par>
                              <p:par>
                                <p:cTn id="38" presetID="6" presetClass="emph" presetSubtype="0" fill="hold" nodeType="withEffect">
                                  <p:stCondLst>
                                    <p:cond delay="100"/>
                                  </p:stCondLst>
                                  <p:childTnLst>
                                    <p:animScale>
                                      <p:cBhvr>
                                        <p:cTn id="39" dur="100" fill="hold"/>
                                        <p:tgtEl>
                                          <p:spTgt spid="14"/>
                                        </p:tgtEl>
                                      </p:cBhvr>
                                      <p:by x="110000" y="110000"/>
                                    </p:animScale>
                                  </p:childTnLst>
                                </p:cTn>
                              </p:par>
                              <p:par>
                                <p:cTn id="40" presetID="6" presetClass="emph" presetSubtype="0" fill="hold" nodeType="withEffect">
                                  <p:stCondLst>
                                    <p:cond delay="200"/>
                                  </p:stCondLst>
                                  <p:childTnLst>
                                    <p:animScale>
                                      <p:cBhvr>
                                        <p:cTn id="41" dur="200" fill="hold"/>
                                        <p:tgtEl>
                                          <p:spTgt spid="14"/>
                                        </p:tgtEl>
                                      </p:cBhvr>
                                      <p:by x="90000" y="90000"/>
                                    </p:animScale>
                                  </p:childTnLst>
                                </p:cTn>
                              </p:par>
                              <p:par>
                                <p:cTn id="42" presetID="6" presetClass="emph" presetSubtype="0" fill="hold" nodeType="withEffect">
                                  <p:stCondLst>
                                    <p:cond delay="400"/>
                                  </p:stCondLst>
                                  <p:childTnLst>
                                    <p:animScale>
                                      <p:cBhvr>
                                        <p:cTn id="43" dur="100" fill="hold"/>
                                        <p:tgtEl>
                                          <p:spTgt spid="14"/>
                                        </p:tgtEl>
                                      </p:cBhvr>
                                      <p:by x="105000" y="105000"/>
                                    </p:animScale>
                                  </p:childTnLst>
                                </p:cTn>
                              </p:par>
                              <p:par>
                                <p:cTn id="44" presetID="6" presetClass="emph" presetSubtype="0" fill="hold" nodeType="withEffect">
                                  <p:stCondLst>
                                    <p:cond delay="500"/>
                                  </p:stCondLst>
                                  <p:childTnLst>
                                    <p:animScale>
                                      <p:cBhvr>
                                        <p:cTn id="45" dur="200" fill="hold"/>
                                        <p:tgtEl>
                                          <p:spTgt spid="14"/>
                                        </p:tgtEl>
                                      </p:cBhvr>
                                      <p:by x="95000" y="95000"/>
                                    </p:animScale>
                                  </p:childTnLst>
                                </p:cTn>
                              </p:par>
                            </p:childTnLst>
                          </p:cTn>
                        </p:par>
                        <p:par>
                          <p:cTn id="46" fill="hold">
                            <p:stCondLst>
                              <p:cond delay="1500"/>
                            </p:stCondLst>
                            <p:childTnLst>
                              <p:par>
                                <p:cTn id="47" presetID="53" presetClass="entr" presetSubtype="16"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 fill="hold"/>
                                        <p:tgtEl>
                                          <p:spTgt spid="20"/>
                                        </p:tgtEl>
                                        <p:attrNameLst>
                                          <p:attrName>ppt_w</p:attrName>
                                        </p:attrNameLst>
                                      </p:cBhvr>
                                      <p:tavLst>
                                        <p:tav tm="0">
                                          <p:val>
                                            <p:fltVal val="0"/>
                                          </p:val>
                                        </p:tav>
                                        <p:tav tm="100000">
                                          <p:val>
                                            <p:strVal val="#ppt_w"/>
                                          </p:val>
                                        </p:tav>
                                      </p:tavLst>
                                    </p:anim>
                                    <p:anim calcmode="lin" valueType="num">
                                      <p:cBhvr>
                                        <p:cTn id="50" dur="100" fill="hold"/>
                                        <p:tgtEl>
                                          <p:spTgt spid="20"/>
                                        </p:tgtEl>
                                        <p:attrNameLst>
                                          <p:attrName>ppt_h</p:attrName>
                                        </p:attrNameLst>
                                      </p:cBhvr>
                                      <p:tavLst>
                                        <p:tav tm="0">
                                          <p:val>
                                            <p:fltVal val="0"/>
                                          </p:val>
                                        </p:tav>
                                        <p:tav tm="100000">
                                          <p:val>
                                            <p:strVal val="#ppt_h"/>
                                          </p:val>
                                        </p:tav>
                                      </p:tavLst>
                                    </p:anim>
                                    <p:animEffect transition="in" filter="fade">
                                      <p:cBhvr>
                                        <p:cTn id="51" dur="100"/>
                                        <p:tgtEl>
                                          <p:spTgt spid="20"/>
                                        </p:tgtEl>
                                      </p:cBhvr>
                                    </p:animEffect>
                                  </p:childTnLst>
                                </p:cTn>
                              </p:par>
                              <p:par>
                                <p:cTn id="52" presetID="6" presetClass="emph" presetSubtype="0" fill="hold" nodeType="withEffect">
                                  <p:stCondLst>
                                    <p:cond delay="100"/>
                                  </p:stCondLst>
                                  <p:childTnLst>
                                    <p:animScale>
                                      <p:cBhvr>
                                        <p:cTn id="53" dur="100" fill="hold"/>
                                        <p:tgtEl>
                                          <p:spTgt spid="20"/>
                                        </p:tgtEl>
                                      </p:cBhvr>
                                      <p:by x="110000" y="110000"/>
                                    </p:animScale>
                                  </p:childTnLst>
                                </p:cTn>
                              </p:par>
                              <p:par>
                                <p:cTn id="54" presetID="6" presetClass="emph" presetSubtype="0" fill="hold" nodeType="withEffect">
                                  <p:stCondLst>
                                    <p:cond delay="200"/>
                                  </p:stCondLst>
                                  <p:childTnLst>
                                    <p:animScale>
                                      <p:cBhvr>
                                        <p:cTn id="55" dur="200" fill="hold"/>
                                        <p:tgtEl>
                                          <p:spTgt spid="20"/>
                                        </p:tgtEl>
                                      </p:cBhvr>
                                      <p:by x="90000" y="90000"/>
                                    </p:animScale>
                                  </p:childTnLst>
                                </p:cTn>
                              </p:par>
                              <p:par>
                                <p:cTn id="56" presetID="6" presetClass="emph" presetSubtype="0" fill="hold" nodeType="withEffect">
                                  <p:stCondLst>
                                    <p:cond delay="400"/>
                                  </p:stCondLst>
                                  <p:childTnLst>
                                    <p:animScale>
                                      <p:cBhvr>
                                        <p:cTn id="57" dur="100" fill="hold"/>
                                        <p:tgtEl>
                                          <p:spTgt spid="20"/>
                                        </p:tgtEl>
                                      </p:cBhvr>
                                      <p:by x="105000" y="105000"/>
                                    </p:animScale>
                                  </p:childTnLst>
                                </p:cTn>
                              </p:par>
                              <p:par>
                                <p:cTn id="58" presetID="6" presetClass="emph" presetSubtype="0" fill="hold" nodeType="withEffect">
                                  <p:stCondLst>
                                    <p:cond delay="500"/>
                                  </p:stCondLst>
                                  <p:childTnLst>
                                    <p:animScale>
                                      <p:cBhvr>
                                        <p:cTn id="59" dur="200" fill="hold"/>
                                        <p:tgtEl>
                                          <p:spTgt spid="20"/>
                                        </p:tgtEl>
                                      </p:cBhvr>
                                      <p:by x="95000" y="95000"/>
                                    </p:animScale>
                                  </p:childTnLst>
                                </p:cTn>
                              </p:par>
                            </p:childTnLst>
                          </p:cTn>
                        </p:par>
                        <p:par>
                          <p:cTn id="60" fill="hold">
                            <p:stCondLst>
                              <p:cond delay="2000"/>
                            </p:stCondLst>
                            <p:childTnLst>
                              <p:par>
                                <p:cTn id="61" presetID="2" presetClass="entr" presetSubtype="4" decel="4200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750" fill="hold"/>
                                        <p:tgtEl>
                                          <p:spTgt spid="26"/>
                                        </p:tgtEl>
                                        <p:attrNameLst>
                                          <p:attrName>ppt_x</p:attrName>
                                        </p:attrNameLst>
                                      </p:cBhvr>
                                      <p:tavLst>
                                        <p:tav tm="0">
                                          <p:val>
                                            <p:strVal val="#ppt_x"/>
                                          </p:val>
                                        </p:tav>
                                        <p:tav tm="100000">
                                          <p:val>
                                            <p:strVal val="#ppt_x"/>
                                          </p:val>
                                        </p:tav>
                                      </p:tavLst>
                                    </p:anim>
                                    <p:anim calcmode="lin" valueType="num">
                                      <p:cBhvr additive="base">
                                        <p:cTn id="64" dur="750" fill="hold"/>
                                        <p:tgtEl>
                                          <p:spTgt spid="26"/>
                                        </p:tgtEl>
                                        <p:attrNameLst>
                                          <p:attrName>ppt_y</p:attrName>
                                        </p:attrNameLst>
                                      </p:cBhvr>
                                      <p:tavLst>
                                        <p:tav tm="0">
                                          <p:val>
                                            <p:strVal val="1+#ppt_h/2"/>
                                          </p:val>
                                        </p:tav>
                                        <p:tav tm="100000">
                                          <p:val>
                                            <p:strVal val="#ppt_y"/>
                                          </p:val>
                                        </p:tav>
                                      </p:tavLst>
                                    </p:anim>
                                  </p:childTnLst>
                                </p:cTn>
                              </p:par>
                              <p:par>
                                <p:cTn id="65" presetID="2" presetClass="entr" presetSubtype="4" decel="42000" fill="hold" nodeType="withEffect">
                                  <p:stCondLst>
                                    <p:cond delay="25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750" fill="hold"/>
                                        <p:tgtEl>
                                          <p:spTgt spid="30"/>
                                        </p:tgtEl>
                                        <p:attrNameLst>
                                          <p:attrName>ppt_x</p:attrName>
                                        </p:attrNameLst>
                                      </p:cBhvr>
                                      <p:tavLst>
                                        <p:tav tm="0">
                                          <p:val>
                                            <p:strVal val="#ppt_x"/>
                                          </p:val>
                                        </p:tav>
                                        <p:tav tm="100000">
                                          <p:val>
                                            <p:strVal val="#ppt_x"/>
                                          </p:val>
                                        </p:tav>
                                      </p:tavLst>
                                    </p:anim>
                                    <p:anim calcmode="lin" valueType="num">
                                      <p:cBhvr additive="base">
                                        <p:cTn id="68" dur="75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decel="42000" fill="hold" nodeType="withEffect">
                                  <p:stCondLst>
                                    <p:cond delay="50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750" fill="hold"/>
                                        <p:tgtEl>
                                          <p:spTgt spid="34"/>
                                        </p:tgtEl>
                                        <p:attrNameLst>
                                          <p:attrName>ppt_x</p:attrName>
                                        </p:attrNameLst>
                                      </p:cBhvr>
                                      <p:tavLst>
                                        <p:tav tm="0">
                                          <p:val>
                                            <p:strVal val="#ppt_x"/>
                                          </p:val>
                                        </p:tav>
                                        <p:tav tm="100000">
                                          <p:val>
                                            <p:strVal val="#ppt_x"/>
                                          </p:val>
                                        </p:tav>
                                      </p:tavLst>
                                    </p:anim>
                                    <p:anim calcmode="lin" valueType="num">
                                      <p:cBhvr additive="base">
                                        <p:cTn id="72" dur="750" fill="hold"/>
                                        <p:tgtEl>
                                          <p:spTgt spid="34"/>
                                        </p:tgtEl>
                                        <p:attrNameLst>
                                          <p:attrName>ppt_y</p:attrName>
                                        </p:attrNameLst>
                                      </p:cBhvr>
                                      <p:tavLst>
                                        <p:tav tm="0">
                                          <p:val>
                                            <p:strVal val="1+#ppt_h/2"/>
                                          </p:val>
                                        </p:tav>
                                        <p:tav tm="100000">
                                          <p:val>
                                            <p:strVal val="#ppt_y"/>
                                          </p:val>
                                        </p:tav>
                                      </p:tavLst>
                                    </p:anim>
                                  </p:childTnLst>
                                </p:cTn>
                              </p:par>
                              <p:par>
                                <p:cTn id="73" presetID="2" presetClass="entr" presetSubtype="4" decel="42000" fill="hold" nodeType="withEffect">
                                  <p:stCondLst>
                                    <p:cond delay="75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750" fill="hold"/>
                                        <p:tgtEl>
                                          <p:spTgt spid="38"/>
                                        </p:tgtEl>
                                        <p:attrNameLst>
                                          <p:attrName>ppt_x</p:attrName>
                                        </p:attrNameLst>
                                      </p:cBhvr>
                                      <p:tavLst>
                                        <p:tav tm="0">
                                          <p:val>
                                            <p:strVal val="#ppt_x"/>
                                          </p:val>
                                        </p:tav>
                                        <p:tav tm="100000">
                                          <p:val>
                                            <p:strVal val="#ppt_x"/>
                                          </p:val>
                                        </p:tav>
                                      </p:tavLst>
                                    </p:anim>
                                    <p:anim calcmode="lin" valueType="num">
                                      <p:cBhvr additive="base">
                                        <p:cTn id="76" dur="750" fill="hold"/>
                                        <p:tgtEl>
                                          <p:spTgt spid="38"/>
                                        </p:tgtEl>
                                        <p:attrNameLst>
                                          <p:attrName>ppt_y</p:attrName>
                                        </p:attrNameLst>
                                      </p:cBhvr>
                                      <p:tavLst>
                                        <p:tav tm="0">
                                          <p:val>
                                            <p:strVal val="1+#ppt_h/2"/>
                                          </p:val>
                                        </p:tav>
                                        <p:tav tm="100000">
                                          <p:val>
                                            <p:strVal val="#ppt_y"/>
                                          </p:val>
                                        </p:tav>
                                      </p:tavLst>
                                    </p:anim>
                                  </p:childTnLst>
                                </p:cTn>
                              </p:par>
                            </p:childTnLst>
                          </p:cTn>
                        </p:par>
                        <p:par>
                          <p:cTn id="77" fill="hold">
                            <p:stCondLst>
                              <p:cond delay="3000"/>
                            </p:stCondLst>
                            <p:childTnLst>
                              <p:par>
                                <p:cTn id="78" presetID="22" presetClass="entr" presetSubtype="1"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ipe(up)">
                                      <p:cBhvr>
                                        <p:cTn id="80" dur="500"/>
                                        <p:tgtEl>
                                          <p:spTgt spid="29"/>
                                        </p:tgtEl>
                                      </p:cBhvr>
                                    </p:animEffect>
                                  </p:childTnLst>
                                </p:cTn>
                              </p:par>
                            </p:childTnLst>
                          </p:cTn>
                        </p:par>
                        <p:par>
                          <p:cTn id="81" fill="hold">
                            <p:stCondLst>
                              <p:cond delay="3500"/>
                            </p:stCondLst>
                            <p:childTnLst>
                              <p:par>
                                <p:cTn id="82" presetID="22" presetClass="entr" presetSubtype="1"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4000"/>
                            </p:stCondLst>
                            <p:childTnLst>
                              <p:par>
                                <p:cTn id="86" presetID="22" presetClass="entr" presetSubtype="1" fill="hold" grpId="0" nodeType="after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up)">
                                      <p:cBhvr>
                                        <p:cTn id="88" dur="500"/>
                                        <p:tgtEl>
                                          <p:spTgt spid="37"/>
                                        </p:tgtEl>
                                      </p:cBhvr>
                                    </p:animEffect>
                                  </p:childTnLst>
                                </p:cTn>
                              </p:par>
                            </p:childTnLst>
                          </p:cTn>
                        </p:par>
                        <p:par>
                          <p:cTn id="89" fill="hold">
                            <p:stCondLst>
                              <p:cond delay="4500"/>
                            </p:stCondLst>
                            <p:childTnLst>
                              <p:par>
                                <p:cTn id="90" presetID="22" presetClass="entr" presetSubtype="1" fill="hold" grpId="0"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up)">
                                      <p:cBhvr>
                                        <p:cTn id="9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7"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017248"/>
            <a:ext cx="12192000" cy="2823503"/>
          </a:xfrm>
          <a:prstGeom prst="rect">
            <a:avLst/>
          </a:prstGeom>
          <a:solidFill>
            <a:srgbClr val="0466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solidFill>
                <a:schemeClr val="accent6"/>
              </a:solidFill>
            </a:endParaRPr>
          </a:p>
        </p:txBody>
      </p:sp>
      <p:sp>
        <p:nvSpPr>
          <p:cNvPr id="16" name="文本框 1"/>
          <p:cNvSpPr>
            <a:spLocks noChangeArrowheads="1"/>
          </p:cNvSpPr>
          <p:nvPr/>
        </p:nvSpPr>
        <p:spPr bwMode="auto">
          <a:xfrm>
            <a:off x="7181329" y="3040258"/>
            <a:ext cx="3877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200" b="1" dirty="0">
                <a:solidFill>
                  <a:schemeClr val="bg1"/>
                </a:solidFill>
                <a:latin typeface="微软雅黑" panose="020B0503020204020204" charset="-122"/>
                <a:ea typeface="微软雅黑" panose="020B0503020204020204" charset="-122"/>
                <a:sym typeface="微软雅黑" panose="020B0503020204020204" charset="-122"/>
              </a:rPr>
              <a:t>学校面貌</a:t>
            </a:r>
            <a:endParaRPr lang="en-US" altLang="en-US" sz="7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7" name="文本框 16"/>
          <p:cNvSpPr txBox="1"/>
          <p:nvPr/>
        </p:nvSpPr>
        <p:spPr>
          <a:xfrm>
            <a:off x="8194435" y="2517038"/>
            <a:ext cx="2039341" cy="523220"/>
          </a:xfrm>
          <a:prstGeom prst="rect">
            <a:avLst/>
          </a:prstGeom>
          <a:noFill/>
        </p:spPr>
        <p:txBody>
          <a:bodyPr wrap="none" rtlCol="0">
            <a:spAutoFit/>
          </a:bodyPr>
          <a:lstStyle/>
          <a:p>
            <a:r>
              <a:rPr lang="en-US" altLang="zh-CN" sz="2800" b="1" dirty="0">
                <a:solidFill>
                  <a:schemeClr val="bg1"/>
                </a:solidFill>
                <a:latin typeface="Kartika" panose="02020503030404060203" pitchFamily="18" charset="0"/>
                <a:ea typeface="方正姚体" panose="02010601030101010101" pitchFamily="2" charset="-122"/>
                <a:cs typeface="Kartika" panose="02020503030404060203" pitchFamily="18" charset="0"/>
              </a:rPr>
              <a:t>PART    04</a:t>
            </a:r>
            <a:endParaRPr lang="zh-CN" altLang="en-US" sz="28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705844"/>
            <a:ext cx="6806682" cy="3446312"/>
          </a:xfrm>
          <a:custGeom>
            <a:avLst/>
            <a:gdLst>
              <a:gd name="connsiteX0" fmla="*/ 0 w 7049225"/>
              <a:gd name="connsiteY0" fmla="*/ 0 h 3677930"/>
              <a:gd name="connsiteX1" fmla="*/ 5223180 w 7049225"/>
              <a:gd name="connsiteY1" fmla="*/ 0 h 3677930"/>
              <a:gd name="connsiteX2" fmla="*/ 7049225 w 7049225"/>
              <a:gd name="connsiteY2" fmla="*/ 3677930 h 3677930"/>
              <a:gd name="connsiteX3" fmla="*/ 0 w 7049225"/>
              <a:gd name="connsiteY3" fmla="*/ 3677930 h 3677930"/>
            </a:gdLst>
            <a:ahLst/>
            <a:cxnLst>
              <a:cxn ang="0">
                <a:pos x="connsiteX0" y="connsiteY0"/>
              </a:cxn>
              <a:cxn ang="0">
                <a:pos x="connsiteX1" y="connsiteY1"/>
              </a:cxn>
              <a:cxn ang="0">
                <a:pos x="connsiteX2" y="connsiteY2"/>
              </a:cxn>
              <a:cxn ang="0">
                <a:pos x="connsiteX3" y="connsiteY3"/>
              </a:cxn>
            </a:cxnLst>
            <a:rect l="l" t="t" r="r" b="b"/>
            <a:pathLst>
              <a:path w="7049225" h="3677930">
                <a:moveTo>
                  <a:pt x="0" y="0"/>
                </a:moveTo>
                <a:lnTo>
                  <a:pt x="5223180" y="0"/>
                </a:lnTo>
                <a:lnTo>
                  <a:pt x="7049225" y="3677930"/>
                </a:lnTo>
                <a:lnTo>
                  <a:pt x="0" y="3677930"/>
                </a:lnTo>
                <a:close/>
              </a:path>
            </a:pathLst>
          </a:custGeom>
          <a:effectLst>
            <a:outerShdw blurRad="190500" dist="63500" dir="18900000" algn="bl" rotWithShape="0">
              <a:prstClr val="black">
                <a:alpha val="40000"/>
              </a:prstClr>
            </a:outerShdw>
          </a:effectLst>
        </p:spPr>
      </p:pic>
      <p:pic>
        <p:nvPicPr>
          <p:cNvPr id="3" name="图片 2" descr="00"/>
          <p:cNvPicPr>
            <a:picLocks noChangeAspect="1"/>
          </p:cNvPicPr>
          <p:nvPr/>
        </p:nvPicPr>
        <p:blipFill>
          <a:blip r:embed="rId2"/>
          <a:stretch>
            <a:fillRect/>
          </a:stretch>
        </p:blipFill>
        <p:spPr>
          <a:xfrm>
            <a:off x="7624445" y="1157605"/>
            <a:ext cx="4144035" cy="720000"/>
          </a:xfrm>
          <a:prstGeom prst="rect">
            <a:avLst/>
          </a:prstGeom>
        </p:spPr>
      </p:pic>
      <p:pic>
        <p:nvPicPr>
          <p:cNvPr id="5" name="图片 4" descr="7-26师大附小公众号推文图片"/>
          <p:cNvPicPr>
            <a:picLocks noChangeAspect="1"/>
          </p:cNvPicPr>
          <p:nvPr/>
        </p:nvPicPr>
        <p:blipFill>
          <a:blip r:embed="rId3"/>
          <a:stretch>
            <a:fillRect/>
          </a:stretch>
        </p:blipFill>
        <p:spPr>
          <a:xfrm>
            <a:off x="920750" y="5464175"/>
            <a:ext cx="3283411"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par>
                          <p:cTn id="11" fill="hold">
                            <p:stCondLst>
                              <p:cond delay="1000"/>
                            </p:stCondLst>
                            <p:childTnLst>
                              <p:par>
                                <p:cTn id="12" presetID="50" presetClass="entr" presetSubtype="0" decel="100000" fill="hold" grpId="0" nodeType="afterEffect">
                                  <p:stCondLst>
                                    <p:cond delay="0"/>
                                  </p:stCondLst>
                                  <p:iterate type="lt">
                                    <p:tmPct val="25000"/>
                                  </p:iterate>
                                  <p:childTnLst>
                                    <p:set>
                                      <p:cBhvr>
                                        <p:cTn id="13" dur="1" fill="hold">
                                          <p:stCondLst>
                                            <p:cond delay="0"/>
                                          </p:stCondLst>
                                        </p:cTn>
                                        <p:tgtEl>
                                          <p:spTgt spid="17"/>
                                        </p:tgtEl>
                                        <p:attrNameLst>
                                          <p:attrName>style.visibility</p:attrName>
                                        </p:attrNameLst>
                                      </p:cBhvr>
                                      <p:to>
                                        <p:strVal val="visible"/>
                                      </p:to>
                                    </p:set>
                                    <p:anim calcmode="lin" valueType="num">
                                      <p:cBhvr>
                                        <p:cTn id="14" dur="800" fill="hold"/>
                                        <p:tgtEl>
                                          <p:spTgt spid="17"/>
                                        </p:tgtEl>
                                        <p:attrNameLst>
                                          <p:attrName>ppt_w</p:attrName>
                                        </p:attrNameLst>
                                      </p:cBhvr>
                                      <p:tavLst>
                                        <p:tav tm="0">
                                          <p:val>
                                            <p:strVal val="#ppt_w+.3"/>
                                          </p:val>
                                        </p:tav>
                                        <p:tav tm="100000">
                                          <p:val>
                                            <p:strVal val="#ppt_w"/>
                                          </p:val>
                                        </p:tav>
                                      </p:tavLst>
                                    </p:anim>
                                    <p:anim calcmode="lin" valueType="num">
                                      <p:cBhvr>
                                        <p:cTn id="15" dur="800" fill="hold"/>
                                        <p:tgtEl>
                                          <p:spTgt spid="17"/>
                                        </p:tgtEl>
                                        <p:attrNameLst>
                                          <p:attrName>ppt_h</p:attrName>
                                        </p:attrNameLst>
                                      </p:cBhvr>
                                      <p:tavLst>
                                        <p:tav tm="0">
                                          <p:val>
                                            <p:strVal val="#ppt_h"/>
                                          </p:val>
                                        </p:tav>
                                        <p:tav tm="100000">
                                          <p:val>
                                            <p:strVal val="#ppt_h"/>
                                          </p:val>
                                        </p:tav>
                                      </p:tavLst>
                                    </p:anim>
                                    <p:animEffect transition="in" filter="fade">
                                      <p:cBhvr>
                                        <p:cTn id="16" dur="800"/>
                                        <p:tgtEl>
                                          <p:spTgt spid="17"/>
                                        </p:tgtEl>
                                      </p:cBhvr>
                                    </p:animEffect>
                                  </p:childTnLst>
                                </p:cTn>
                              </p:par>
                            </p:childTnLst>
                          </p:cTn>
                        </p:par>
                        <p:par>
                          <p:cTn id="17" fill="hold">
                            <p:stCondLst>
                              <p:cond delay="2600"/>
                            </p:stCondLst>
                            <p:childTnLst>
                              <p:par>
                                <p:cTn id="18" presetID="50" presetClass="entr" presetSubtype="0" decel="100000" fill="hold" grpId="0" nodeType="afterEffect">
                                  <p:stCondLst>
                                    <p:cond delay="0"/>
                                  </p:stCondLst>
                                  <p:iterate type="lt">
                                    <p:tmPct val="25000"/>
                                  </p:iterate>
                                  <p:childTnLst>
                                    <p:set>
                                      <p:cBhvr>
                                        <p:cTn id="19" dur="1" fill="hold">
                                          <p:stCondLst>
                                            <p:cond delay="0"/>
                                          </p:stCondLst>
                                        </p:cTn>
                                        <p:tgtEl>
                                          <p:spTgt spid="16"/>
                                        </p:tgtEl>
                                        <p:attrNameLst>
                                          <p:attrName>style.visibility</p:attrName>
                                        </p:attrNameLst>
                                      </p:cBhvr>
                                      <p:to>
                                        <p:strVal val="visible"/>
                                      </p:to>
                                    </p:set>
                                    <p:anim calcmode="lin" valueType="num">
                                      <p:cBhvr>
                                        <p:cTn id="20" dur="800" fill="hold"/>
                                        <p:tgtEl>
                                          <p:spTgt spid="16"/>
                                        </p:tgtEl>
                                        <p:attrNameLst>
                                          <p:attrName>ppt_w</p:attrName>
                                        </p:attrNameLst>
                                      </p:cBhvr>
                                      <p:tavLst>
                                        <p:tav tm="0">
                                          <p:val>
                                            <p:strVal val="#ppt_w+.3"/>
                                          </p:val>
                                        </p:tav>
                                        <p:tav tm="100000">
                                          <p:val>
                                            <p:strVal val="#ppt_w"/>
                                          </p:val>
                                        </p:tav>
                                      </p:tavLst>
                                    </p:anim>
                                    <p:anim calcmode="lin" valueType="num">
                                      <p:cBhvr>
                                        <p:cTn id="21" dur="800" fill="hold"/>
                                        <p:tgtEl>
                                          <p:spTgt spid="16"/>
                                        </p:tgtEl>
                                        <p:attrNameLst>
                                          <p:attrName>ppt_h</p:attrName>
                                        </p:attrNameLst>
                                      </p:cBhvr>
                                      <p:tavLst>
                                        <p:tav tm="0">
                                          <p:val>
                                            <p:strVal val="#ppt_h"/>
                                          </p:val>
                                        </p:tav>
                                        <p:tav tm="100000">
                                          <p:val>
                                            <p:strVal val="#ppt_h"/>
                                          </p:val>
                                        </p:tav>
                                      </p:tavLst>
                                    </p:anim>
                                    <p:animEffect transition="in" filter="fade">
                                      <p:cBhvr>
                                        <p:cTn id="22" dur="8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5"/>
          <p:cNvSpPr/>
          <p:nvPr>
            <p:custDataLst>
              <p:tags r:id="rId1"/>
            </p:custDataLst>
          </p:nvPr>
        </p:nvSpPr>
        <p:spPr>
          <a:xfrm>
            <a:off x="874978" y="2075538"/>
            <a:ext cx="2414034" cy="1629718"/>
          </a:xfrm>
          <a:prstGeom prst="rect">
            <a:avLst/>
          </a:prstGeom>
          <a:blipFill>
            <a:blip r:embed="rId2"/>
            <a:stretch>
              <a:fillRect t="-1000" r="-6000" b="-11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6" name="Rectangle 12"/>
          <p:cNvSpPr/>
          <p:nvPr>
            <p:custDataLst>
              <p:tags r:id="rId3"/>
            </p:custDataLst>
          </p:nvPr>
        </p:nvSpPr>
        <p:spPr>
          <a:xfrm>
            <a:off x="866066" y="4391631"/>
            <a:ext cx="2414034" cy="1629717"/>
          </a:xfrm>
          <a:prstGeom prst="rect">
            <a:avLst/>
          </a:prstGeom>
          <a:blipFill>
            <a:blip r:embed="rId4"/>
            <a:stretch>
              <a:fillRect t="-1000" r="-6000" b="-11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7" name="Rectangle 19"/>
          <p:cNvSpPr/>
          <p:nvPr>
            <p:custDataLst>
              <p:tags r:id="rId5"/>
            </p:custDataLst>
          </p:nvPr>
        </p:nvSpPr>
        <p:spPr>
          <a:xfrm>
            <a:off x="6319818" y="2074793"/>
            <a:ext cx="2414034" cy="1629718"/>
          </a:xfrm>
          <a:prstGeom prst="rect">
            <a:avLst/>
          </a:prstGeom>
          <a:blipFill>
            <a:blip r:embed="rId6"/>
            <a:stretch>
              <a:fillRect t="-1000" r="-6000" b="-11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8" name="Rectangle 26"/>
          <p:cNvSpPr/>
          <p:nvPr>
            <p:custDataLst>
              <p:tags r:id="rId7"/>
            </p:custDataLst>
          </p:nvPr>
        </p:nvSpPr>
        <p:spPr>
          <a:xfrm>
            <a:off x="6310906" y="4390886"/>
            <a:ext cx="2414034" cy="1629717"/>
          </a:xfrm>
          <a:prstGeom prst="rect">
            <a:avLst/>
          </a:prstGeom>
          <a:blipFill>
            <a:blip r:embed="rId8"/>
            <a:stretch>
              <a:fillRect t="-1000" r="-6000" b="-11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cxnSp>
        <p:nvCxnSpPr>
          <p:cNvPr id="53" name="Straight Connector 6"/>
          <p:cNvCxnSpPr/>
          <p:nvPr>
            <p:custDataLst>
              <p:tags r:id="rId9"/>
            </p:custDataLst>
          </p:nvPr>
        </p:nvCxnSpPr>
        <p:spPr>
          <a:xfrm>
            <a:off x="849887" y="1611074"/>
            <a:ext cx="5040000" cy="0"/>
          </a:xfrm>
          <a:prstGeom prst="line">
            <a:avLst/>
          </a:prstGeom>
          <a:noFill/>
          <a:ln w="12700" cap="flat" cmpd="sng" algn="ctr">
            <a:solidFill>
              <a:sysClr val="window" lastClr="FFFFFF">
                <a:lumMod val="85000"/>
              </a:sysClr>
            </a:solidFill>
            <a:prstDash val="solid"/>
            <a:miter lim="800000"/>
          </a:ln>
          <a:effectLst/>
        </p:spPr>
      </p:cxnSp>
      <p:cxnSp>
        <p:nvCxnSpPr>
          <p:cNvPr id="54" name="Straight Connector 7"/>
          <p:cNvCxnSpPr/>
          <p:nvPr>
            <p:custDataLst>
              <p:tags r:id="rId10"/>
            </p:custDataLst>
          </p:nvPr>
        </p:nvCxnSpPr>
        <p:spPr>
          <a:xfrm>
            <a:off x="874978" y="1973932"/>
            <a:ext cx="5040000" cy="0"/>
          </a:xfrm>
          <a:prstGeom prst="line">
            <a:avLst/>
          </a:prstGeom>
          <a:noFill/>
          <a:ln w="22225" cap="flat" cmpd="sng" algn="ctr">
            <a:solidFill>
              <a:sysClr val="window" lastClr="FFFFFF">
                <a:lumMod val="75000"/>
              </a:sysClr>
            </a:solidFill>
            <a:prstDash val="solid"/>
            <a:miter lim="800000"/>
          </a:ln>
          <a:effectLst/>
        </p:spPr>
      </p:cxnSp>
      <p:sp>
        <p:nvSpPr>
          <p:cNvPr id="55" name="Rectangle 8"/>
          <p:cNvSpPr/>
          <p:nvPr>
            <p:custDataLst>
              <p:tags r:id="rId11"/>
            </p:custDataLst>
          </p:nvPr>
        </p:nvSpPr>
        <p:spPr>
          <a:xfrm>
            <a:off x="3356803" y="2075538"/>
            <a:ext cx="2558175" cy="1629718"/>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56" name="Rectangle 9"/>
          <p:cNvSpPr/>
          <p:nvPr>
            <p:custDataLst>
              <p:tags r:id="rId12"/>
            </p:custDataLst>
          </p:nvPr>
        </p:nvSpPr>
        <p:spPr bwMode="auto">
          <a:xfrm>
            <a:off x="873313" y="1621802"/>
            <a:ext cx="2388573" cy="2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zh-CN" altLang="en-US" sz="1600" b="1" dirty="0">
                <a:solidFill>
                  <a:prstClr val="white">
                    <a:lumMod val="50000"/>
                  </a:prstClr>
                </a:solidFill>
                <a:latin typeface="微软雅黑" panose="020B0503020204020204" charset="-122"/>
                <a:ea typeface="微软雅黑" panose="020B0503020204020204" charset="-122"/>
                <a:cs typeface="Bebas Neue" charset="0"/>
                <a:sym typeface="Bebas Neue" charset="0"/>
              </a:rPr>
              <a:t>特色服务一</a:t>
            </a:r>
            <a:endParaRPr lang="en-US" sz="1600" b="1" dirty="0">
              <a:solidFill>
                <a:prstClr val="white">
                  <a:lumMod val="50000"/>
                </a:prstClr>
              </a:solidFill>
              <a:latin typeface="微软雅黑" panose="020B0503020204020204" charset="-122"/>
              <a:ea typeface="微软雅黑" panose="020B0503020204020204" charset="-122"/>
              <a:cs typeface="Bebas Neue" charset="0"/>
              <a:sym typeface="Bebas Neue" charset="0"/>
            </a:endParaRPr>
          </a:p>
        </p:txBody>
      </p:sp>
      <p:sp>
        <p:nvSpPr>
          <p:cNvPr id="57" name="TextBox 10"/>
          <p:cNvSpPr txBox="1"/>
          <p:nvPr>
            <p:custDataLst>
              <p:tags r:id="rId13"/>
            </p:custDataLst>
          </p:nvPr>
        </p:nvSpPr>
        <p:spPr>
          <a:xfrm>
            <a:off x="3407109" y="2140844"/>
            <a:ext cx="2510480" cy="147637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id-ID" sz="1600" b="1" i="0" u="none" strike="noStrike" kern="0" cap="none" spc="0" normalizeH="0" baseline="0" noProof="0" dirty="0">
                <a:ln>
                  <a:noFill/>
                </a:ln>
                <a:solidFill>
                  <a:prstClr val="white">
                    <a:lumMod val="50000"/>
                  </a:prstClr>
                </a:solidFill>
                <a:effectLst/>
                <a:uLnTx/>
                <a:uFillTx/>
                <a:ea typeface="Roboto" pitchFamily="2" charset="0"/>
              </a:rPr>
              <a:t>Description</a:t>
            </a:r>
            <a:endParaRPr kumimoji="0" lang="id-ID" sz="1600" b="1" i="0" u="none" strike="noStrike" kern="0" cap="none" spc="0" normalizeH="0" baseline="0" noProof="0" dirty="0">
              <a:ln>
                <a:noFill/>
              </a:ln>
              <a:solidFill>
                <a:prstClr val="white">
                  <a:lumMod val="50000"/>
                </a:prstClr>
              </a:solidFill>
              <a:effectLst/>
              <a:uLnTx/>
              <a:uFillTx/>
              <a:ea typeface="Roboto" pitchFamily="2" charset="0"/>
            </a:endParaRPr>
          </a:p>
          <a:p>
            <a:pPr lvl="0">
              <a:lnSpc>
                <a:spcPct val="150000"/>
              </a:lnSpc>
              <a:defRPr/>
            </a:pPr>
            <a:r>
              <a:rPr lang="zh-CN" altLang="en-US" sz="11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在这里输入您的内容，在这里输入您的内容，在这里输入您的内容，在这里输入您的内容，在这里输入您的内容，在这里输入您的内容，</a:t>
            </a:r>
            <a:endParaRPr lang="zh-CN" altLang="en-US" sz="1100" kern="0" dirty="0">
              <a:solidFill>
                <a:prstClr val="white">
                  <a:lumMod val="65000"/>
                </a:prstClr>
              </a:solidFill>
              <a:ea typeface="Roboto" pitchFamily="2" charset="0"/>
            </a:endParaRPr>
          </a:p>
        </p:txBody>
      </p:sp>
      <p:cxnSp>
        <p:nvCxnSpPr>
          <p:cNvPr id="59" name="Straight Connector 13"/>
          <p:cNvCxnSpPr/>
          <p:nvPr>
            <p:custDataLst>
              <p:tags r:id="rId14"/>
            </p:custDataLst>
          </p:nvPr>
        </p:nvCxnSpPr>
        <p:spPr>
          <a:xfrm>
            <a:off x="840975" y="3927167"/>
            <a:ext cx="5040000" cy="0"/>
          </a:xfrm>
          <a:prstGeom prst="line">
            <a:avLst/>
          </a:prstGeom>
          <a:noFill/>
          <a:ln w="12700" cap="flat" cmpd="sng" algn="ctr">
            <a:solidFill>
              <a:sysClr val="window" lastClr="FFFFFF">
                <a:lumMod val="85000"/>
              </a:sysClr>
            </a:solidFill>
            <a:prstDash val="solid"/>
            <a:miter lim="800000"/>
          </a:ln>
          <a:effectLst/>
        </p:spPr>
      </p:cxnSp>
      <p:cxnSp>
        <p:nvCxnSpPr>
          <p:cNvPr id="60" name="Straight Connector 14"/>
          <p:cNvCxnSpPr/>
          <p:nvPr>
            <p:custDataLst>
              <p:tags r:id="rId15"/>
            </p:custDataLst>
          </p:nvPr>
        </p:nvCxnSpPr>
        <p:spPr>
          <a:xfrm>
            <a:off x="866066" y="4290025"/>
            <a:ext cx="5040000" cy="0"/>
          </a:xfrm>
          <a:prstGeom prst="line">
            <a:avLst/>
          </a:prstGeom>
          <a:noFill/>
          <a:ln w="22225" cap="flat" cmpd="sng" algn="ctr">
            <a:solidFill>
              <a:sysClr val="window" lastClr="FFFFFF">
                <a:lumMod val="75000"/>
              </a:sysClr>
            </a:solidFill>
            <a:prstDash val="solid"/>
            <a:miter lim="800000"/>
          </a:ln>
          <a:effectLst/>
        </p:spPr>
      </p:cxnSp>
      <p:sp>
        <p:nvSpPr>
          <p:cNvPr id="61" name="Rectangle 15"/>
          <p:cNvSpPr/>
          <p:nvPr>
            <p:custDataLst>
              <p:tags r:id="rId16"/>
            </p:custDataLst>
          </p:nvPr>
        </p:nvSpPr>
        <p:spPr>
          <a:xfrm>
            <a:off x="3347891" y="4391631"/>
            <a:ext cx="2567087" cy="162897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62" name="Rectangle 16"/>
          <p:cNvSpPr/>
          <p:nvPr>
            <p:custDataLst>
              <p:tags r:id="rId17"/>
            </p:custDataLst>
          </p:nvPr>
        </p:nvSpPr>
        <p:spPr bwMode="auto">
          <a:xfrm>
            <a:off x="864401" y="3937895"/>
            <a:ext cx="2388573" cy="2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zh-CN" altLang="en-US" sz="1600" b="1" dirty="0">
                <a:solidFill>
                  <a:prstClr val="white">
                    <a:lumMod val="50000"/>
                  </a:prstClr>
                </a:solidFill>
                <a:latin typeface="微软雅黑" panose="020B0503020204020204" charset="-122"/>
                <a:ea typeface="微软雅黑" panose="020B0503020204020204" charset="-122"/>
                <a:cs typeface="Bebas Neue" charset="0"/>
                <a:sym typeface="Bebas Neue" charset="0"/>
              </a:rPr>
              <a:t>特色服务三</a:t>
            </a:r>
            <a:endParaRPr lang="en-US" altLang="zh-CN" sz="1600" b="1" dirty="0">
              <a:solidFill>
                <a:prstClr val="white">
                  <a:lumMod val="50000"/>
                </a:prstClr>
              </a:solidFill>
              <a:latin typeface="微软雅黑" panose="020B0503020204020204" charset="-122"/>
              <a:ea typeface="微软雅黑" panose="020B0503020204020204" charset="-122"/>
              <a:cs typeface="Bebas Neue" charset="0"/>
              <a:sym typeface="Bebas Neue" charset="0"/>
            </a:endParaRPr>
          </a:p>
        </p:txBody>
      </p:sp>
      <p:sp>
        <p:nvSpPr>
          <p:cNvPr id="63" name="TextBox 17"/>
          <p:cNvSpPr txBox="1"/>
          <p:nvPr>
            <p:custDataLst>
              <p:tags r:id="rId18"/>
            </p:custDataLst>
          </p:nvPr>
        </p:nvSpPr>
        <p:spPr>
          <a:xfrm>
            <a:off x="3398197" y="4456937"/>
            <a:ext cx="2510480" cy="147637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id-ID" sz="1600" b="1" i="0" u="none" strike="noStrike" kern="0" cap="none" spc="0" normalizeH="0" baseline="0" noProof="0" dirty="0">
                <a:ln>
                  <a:noFill/>
                </a:ln>
                <a:solidFill>
                  <a:prstClr val="white">
                    <a:lumMod val="50000"/>
                  </a:prstClr>
                </a:solidFill>
                <a:effectLst/>
                <a:uLnTx/>
                <a:uFillTx/>
                <a:ea typeface="Roboto" pitchFamily="2" charset="0"/>
              </a:rPr>
              <a:t>Description</a:t>
            </a:r>
            <a:endParaRPr kumimoji="0" lang="id-ID" sz="1600" b="1" i="0" u="none" strike="noStrike" kern="0" cap="none" spc="0" normalizeH="0" baseline="0" noProof="0" dirty="0">
              <a:ln>
                <a:noFill/>
              </a:ln>
              <a:solidFill>
                <a:prstClr val="white">
                  <a:lumMod val="50000"/>
                </a:prstClr>
              </a:solidFill>
              <a:effectLst/>
              <a:uLnTx/>
              <a:uFillTx/>
              <a:ea typeface="Roboto" pitchFamily="2" charset="0"/>
            </a:endParaRPr>
          </a:p>
          <a:p>
            <a:pPr lvl="0">
              <a:lnSpc>
                <a:spcPct val="150000"/>
              </a:lnSpc>
              <a:defRPr/>
            </a:pPr>
            <a:r>
              <a:rPr lang="zh-CN" altLang="en-US" sz="11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在这里输入您的内容，在这里输入您的内容，在这里输入您的内容，在这里输入您的内容，在这里输入您的内容，在这里输入您的内容，</a:t>
            </a:r>
            <a:endParaRPr lang="zh-CN" altLang="en-US" sz="1100" kern="0" dirty="0">
              <a:solidFill>
                <a:prstClr val="white">
                  <a:lumMod val="65000"/>
                </a:prstClr>
              </a:solidFill>
              <a:ea typeface="Roboto" pitchFamily="2" charset="0"/>
            </a:endParaRPr>
          </a:p>
        </p:txBody>
      </p:sp>
      <p:cxnSp>
        <p:nvCxnSpPr>
          <p:cNvPr id="65" name="Straight Connector 20"/>
          <p:cNvCxnSpPr/>
          <p:nvPr>
            <p:custDataLst>
              <p:tags r:id="rId19"/>
            </p:custDataLst>
          </p:nvPr>
        </p:nvCxnSpPr>
        <p:spPr>
          <a:xfrm>
            <a:off x="6294727" y="1610329"/>
            <a:ext cx="5040000" cy="0"/>
          </a:xfrm>
          <a:prstGeom prst="line">
            <a:avLst/>
          </a:prstGeom>
          <a:noFill/>
          <a:ln w="12700" cap="flat" cmpd="sng" algn="ctr">
            <a:solidFill>
              <a:sysClr val="window" lastClr="FFFFFF">
                <a:lumMod val="85000"/>
              </a:sysClr>
            </a:solidFill>
            <a:prstDash val="solid"/>
            <a:miter lim="800000"/>
          </a:ln>
          <a:effectLst/>
        </p:spPr>
      </p:cxnSp>
      <p:cxnSp>
        <p:nvCxnSpPr>
          <p:cNvPr id="66" name="Straight Connector 21"/>
          <p:cNvCxnSpPr/>
          <p:nvPr>
            <p:custDataLst>
              <p:tags r:id="rId20"/>
            </p:custDataLst>
          </p:nvPr>
        </p:nvCxnSpPr>
        <p:spPr>
          <a:xfrm>
            <a:off x="6319818" y="1973187"/>
            <a:ext cx="5040000" cy="0"/>
          </a:xfrm>
          <a:prstGeom prst="line">
            <a:avLst/>
          </a:prstGeom>
          <a:noFill/>
          <a:ln w="22225" cap="flat" cmpd="sng" algn="ctr">
            <a:solidFill>
              <a:sysClr val="window" lastClr="FFFFFF">
                <a:lumMod val="75000"/>
              </a:sysClr>
            </a:solidFill>
            <a:prstDash val="solid"/>
            <a:miter lim="800000"/>
          </a:ln>
          <a:effectLst/>
        </p:spPr>
      </p:cxnSp>
      <p:sp>
        <p:nvSpPr>
          <p:cNvPr id="67" name="Rectangle 22"/>
          <p:cNvSpPr/>
          <p:nvPr>
            <p:custDataLst>
              <p:tags r:id="rId21"/>
            </p:custDataLst>
          </p:nvPr>
        </p:nvSpPr>
        <p:spPr>
          <a:xfrm>
            <a:off x="8801643" y="2074793"/>
            <a:ext cx="2558175" cy="1629718"/>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68" name="Rectangle 23"/>
          <p:cNvSpPr/>
          <p:nvPr>
            <p:custDataLst>
              <p:tags r:id="rId22"/>
            </p:custDataLst>
          </p:nvPr>
        </p:nvSpPr>
        <p:spPr bwMode="auto">
          <a:xfrm>
            <a:off x="6318153" y="1621057"/>
            <a:ext cx="2388573" cy="2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zh-CN" altLang="en-US" sz="1600" b="1" dirty="0">
                <a:solidFill>
                  <a:prstClr val="white">
                    <a:lumMod val="50000"/>
                  </a:prstClr>
                </a:solidFill>
                <a:latin typeface="微软雅黑" panose="020B0503020204020204" charset="-122"/>
                <a:ea typeface="微软雅黑" panose="020B0503020204020204" charset="-122"/>
                <a:cs typeface="Bebas Neue" charset="0"/>
                <a:sym typeface="Bebas Neue" charset="0"/>
              </a:rPr>
              <a:t>特色服务二</a:t>
            </a:r>
            <a:endParaRPr lang="en-US" altLang="zh-CN" sz="1600" b="1" dirty="0">
              <a:solidFill>
                <a:prstClr val="white">
                  <a:lumMod val="50000"/>
                </a:prstClr>
              </a:solidFill>
              <a:latin typeface="微软雅黑" panose="020B0503020204020204" charset="-122"/>
              <a:ea typeface="微软雅黑" panose="020B0503020204020204" charset="-122"/>
              <a:cs typeface="Bebas Neue" charset="0"/>
              <a:sym typeface="Bebas Neue" charset="0"/>
            </a:endParaRPr>
          </a:p>
        </p:txBody>
      </p:sp>
      <p:sp>
        <p:nvSpPr>
          <p:cNvPr id="69" name="TextBox 24"/>
          <p:cNvSpPr txBox="1"/>
          <p:nvPr>
            <p:custDataLst>
              <p:tags r:id="rId23"/>
            </p:custDataLst>
          </p:nvPr>
        </p:nvSpPr>
        <p:spPr>
          <a:xfrm>
            <a:off x="8851949" y="2140099"/>
            <a:ext cx="2510480" cy="147637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id-ID" sz="1600" b="1" i="0" u="none" strike="noStrike" kern="0" cap="none" spc="0" normalizeH="0" baseline="0" noProof="0" dirty="0">
                <a:ln>
                  <a:noFill/>
                </a:ln>
                <a:solidFill>
                  <a:prstClr val="white">
                    <a:lumMod val="50000"/>
                  </a:prstClr>
                </a:solidFill>
                <a:effectLst/>
                <a:uLnTx/>
                <a:uFillTx/>
                <a:ea typeface="Roboto" pitchFamily="2" charset="0"/>
              </a:rPr>
              <a:t>Description</a:t>
            </a:r>
            <a:endParaRPr kumimoji="0" lang="id-ID" sz="1600" b="1" i="0" u="none" strike="noStrike" kern="0" cap="none" spc="0" normalizeH="0" baseline="0" noProof="0" dirty="0">
              <a:ln>
                <a:noFill/>
              </a:ln>
              <a:solidFill>
                <a:prstClr val="white">
                  <a:lumMod val="50000"/>
                </a:prstClr>
              </a:solidFill>
              <a:effectLst/>
              <a:uLnTx/>
              <a:uFillTx/>
              <a:ea typeface="Roboto" pitchFamily="2" charset="0"/>
            </a:endParaRPr>
          </a:p>
          <a:p>
            <a:pPr lvl="0">
              <a:lnSpc>
                <a:spcPct val="150000"/>
              </a:lnSpc>
              <a:defRPr/>
            </a:pPr>
            <a:r>
              <a:rPr lang="zh-CN" altLang="en-US" sz="11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在这里输入您的内容，在这里输入您的内容，在这里输入您的内容，在这里输入您的内容，在这里输入您的内容，在这里输入您的内容，</a:t>
            </a:r>
            <a:endParaRPr lang="zh-CN" altLang="en-US" sz="1100" kern="0" dirty="0">
              <a:solidFill>
                <a:prstClr val="white">
                  <a:lumMod val="65000"/>
                </a:prstClr>
              </a:solidFill>
              <a:ea typeface="Roboto" pitchFamily="2" charset="0"/>
            </a:endParaRPr>
          </a:p>
        </p:txBody>
      </p:sp>
      <p:cxnSp>
        <p:nvCxnSpPr>
          <p:cNvPr id="71" name="Straight Connector 27"/>
          <p:cNvCxnSpPr/>
          <p:nvPr>
            <p:custDataLst>
              <p:tags r:id="rId24"/>
            </p:custDataLst>
          </p:nvPr>
        </p:nvCxnSpPr>
        <p:spPr>
          <a:xfrm>
            <a:off x="6285815" y="3926422"/>
            <a:ext cx="5040000" cy="0"/>
          </a:xfrm>
          <a:prstGeom prst="line">
            <a:avLst/>
          </a:prstGeom>
          <a:noFill/>
          <a:ln w="12700" cap="flat" cmpd="sng" algn="ctr">
            <a:solidFill>
              <a:sysClr val="window" lastClr="FFFFFF">
                <a:lumMod val="85000"/>
              </a:sysClr>
            </a:solidFill>
            <a:prstDash val="solid"/>
            <a:miter lim="800000"/>
          </a:ln>
          <a:effectLst/>
        </p:spPr>
      </p:cxnSp>
      <p:cxnSp>
        <p:nvCxnSpPr>
          <p:cNvPr id="72" name="Straight Connector 28"/>
          <p:cNvCxnSpPr/>
          <p:nvPr>
            <p:custDataLst>
              <p:tags r:id="rId25"/>
            </p:custDataLst>
          </p:nvPr>
        </p:nvCxnSpPr>
        <p:spPr>
          <a:xfrm>
            <a:off x="6310906" y="4289280"/>
            <a:ext cx="5040000" cy="0"/>
          </a:xfrm>
          <a:prstGeom prst="line">
            <a:avLst/>
          </a:prstGeom>
          <a:noFill/>
          <a:ln w="22225" cap="flat" cmpd="sng" algn="ctr">
            <a:solidFill>
              <a:sysClr val="window" lastClr="FFFFFF">
                <a:lumMod val="75000"/>
              </a:sysClr>
            </a:solidFill>
            <a:prstDash val="solid"/>
            <a:miter lim="800000"/>
          </a:ln>
          <a:effectLst/>
        </p:spPr>
      </p:cxnSp>
      <p:sp>
        <p:nvSpPr>
          <p:cNvPr id="73" name="Rectangle 29"/>
          <p:cNvSpPr/>
          <p:nvPr>
            <p:custDataLst>
              <p:tags r:id="rId26"/>
            </p:custDataLst>
          </p:nvPr>
        </p:nvSpPr>
        <p:spPr>
          <a:xfrm>
            <a:off x="8792731" y="4390886"/>
            <a:ext cx="2567087" cy="1629717"/>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74" name="Rectangle 30"/>
          <p:cNvSpPr/>
          <p:nvPr>
            <p:custDataLst>
              <p:tags r:id="rId27"/>
            </p:custDataLst>
          </p:nvPr>
        </p:nvSpPr>
        <p:spPr bwMode="auto">
          <a:xfrm>
            <a:off x="6309241" y="3937150"/>
            <a:ext cx="2388573" cy="2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zh-CN" altLang="en-US" sz="1600" b="1" dirty="0">
                <a:solidFill>
                  <a:prstClr val="white">
                    <a:lumMod val="50000"/>
                  </a:prstClr>
                </a:solidFill>
                <a:latin typeface="微软雅黑" panose="020B0503020204020204" charset="-122"/>
                <a:ea typeface="微软雅黑" panose="020B0503020204020204" charset="-122"/>
                <a:cs typeface="Bebas Neue" charset="0"/>
                <a:sym typeface="Bebas Neue" charset="0"/>
              </a:rPr>
              <a:t>特色服务四</a:t>
            </a:r>
            <a:endParaRPr lang="en-US" altLang="zh-CN" sz="1600" b="1" dirty="0">
              <a:solidFill>
                <a:prstClr val="white">
                  <a:lumMod val="50000"/>
                </a:prstClr>
              </a:solidFill>
              <a:latin typeface="微软雅黑" panose="020B0503020204020204" charset="-122"/>
              <a:ea typeface="微软雅黑" panose="020B0503020204020204" charset="-122"/>
              <a:cs typeface="Bebas Neue" charset="0"/>
              <a:sym typeface="Bebas Neue" charset="0"/>
            </a:endParaRPr>
          </a:p>
        </p:txBody>
      </p:sp>
      <p:sp>
        <p:nvSpPr>
          <p:cNvPr id="75" name="TextBox 31"/>
          <p:cNvSpPr txBox="1"/>
          <p:nvPr>
            <p:custDataLst>
              <p:tags r:id="rId28"/>
            </p:custDataLst>
          </p:nvPr>
        </p:nvSpPr>
        <p:spPr>
          <a:xfrm>
            <a:off x="8843037" y="4456192"/>
            <a:ext cx="2510480" cy="147637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id-ID" sz="1600" b="1" i="0" u="none" strike="noStrike" kern="0" cap="none" spc="0" normalizeH="0" baseline="0" noProof="0" dirty="0">
                <a:ln>
                  <a:noFill/>
                </a:ln>
                <a:solidFill>
                  <a:prstClr val="white">
                    <a:lumMod val="50000"/>
                  </a:prstClr>
                </a:solidFill>
                <a:effectLst/>
                <a:uLnTx/>
                <a:uFillTx/>
                <a:ea typeface="Roboto" pitchFamily="2" charset="0"/>
              </a:rPr>
              <a:t>Description</a:t>
            </a:r>
            <a:endParaRPr kumimoji="0" lang="id-ID" sz="1600" b="1" i="0" u="none" strike="noStrike" kern="0" cap="none" spc="0" normalizeH="0" baseline="0" noProof="0" dirty="0">
              <a:ln>
                <a:noFill/>
              </a:ln>
              <a:solidFill>
                <a:prstClr val="white">
                  <a:lumMod val="50000"/>
                </a:prstClr>
              </a:solidFill>
              <a:effectLst/>
              <a:uLnTx/>
              <a:uFillTx/>
              <a:ea typeface="Roboto" pitchFamily="2" charset="0"/>
            </a:endParaRPr>
          </a:p>
          <a:p>
            <a:pPr lvl="0">
              <a:lnSpc>
                <a:spcPct val="150000"/>
              </a:lnSpc>
              <a:defRPr/>
            </a:pPr>
            <a:r>
              <a:rPr lang="zh-CN" altLang="en-US" sz="11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在这里输入您的内容，在这里输入您的内容，在这里输入您的内容，在这里输入您的内容，在这里输入您的内容，在这里输入您的内容，</a:t>
            </a:r>
            <a:endParaRPr lang="zh-CN" altLang="en-US" sz="1100" kern="0" dirty="0">
              <a:solidFill>
                <a:prstClr val="white">
                  <a:lumMod val="65000"/>
                </a:prstClr>
              </a:solidFill>
              <a:ea typeface="Roboto" pitchFamily="2" charset="0"/>
            </a:endParaRPr>
          </a:p>
        </p:txBody>
      </p:sp>
      <p:grpSp>
        <p:nvGrpSpPr>
          <p:cNvPr id="2" name="组合 1"/>
          <p:cNvGrpSpPr/>
          <p:nvPr/>
        </p:nvGrpSpPr>
        <p:grpSpPr>
          <a:xfrm>
            <a:off x="0" y="189434"/>
            <a:ext cx="12192000" cy="521970"/>
            <a:chOff x="0" y="189434"/>
            <a:chExt cx="12192000" cy="521970"/>
          </a:xfrm>
        </p:grpSpPr>
        <p:sp>
          <p:nvSpPr>
            <p:cNvPr id="3"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algn="l"/>
              <a:r>
                <a:rPr lang="zh-CN" altLang="en-US" sz="2800" b="1" dirty="0">
                  <a:solidFill>
                    <a:srgbClr val="C00000"/>
                  </a:solidFill>
                  <a:latin typeface="微软雅黑" panose="020B0503020204020204" charset="-122"/>
                  <a:ea typeface="微软雅黑" panose="020B0503020204020204" charset="-122"/>
                </a:rPr>
                <a:t>学校面貌</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4" name="直接连接符 43"/>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4" name="组合 11"/>
            <p:cNvGrpSpPr/>
            <p:nvPr/>
          </p:nvGrpSpPr>
          <p:grpSpPr bwMode="auto">
            <a:xfrm>
              <a:off x="1854716" y="302394"/>
              <a:ext cx="492125" cy="319088"/>
              <a:chOff x="3017520" y="601990"/>
              <a:chExt cx="491490" cy="414010"/>
            </a:xfrm>
            <a:solidFill>
              <a:srgbClr val="055796"/>
            </a:solidFill>
          </p:grpSpPr>
          <p:sp>
            <p:nvSpPr>
              <p:cNvPr id="58"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chemeClr val="tx1"/>
                  </a:solidFill>
                </a:endParaRPr>
              </a:p>
            </p:txBody>
          </p:sp>
          <p:sp>
            <p:nvSpPr>
              <p:cNvPr id="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rgbClr val="C00000"/>
                  </a:solidFill>
                </a:endParaRPr>
              </a:p>
            </p:txBody>
          </p:sp>
          <p:sp>
            <p:nvSpPr>
              <p:cNvPr id="6"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rgbClr val="C00000"/>
                  </a:solidFill>
                </a:endParaRPr>
              </a:p>
            </p:txBody>
          </p:sp>
        </p:grpSp>
        <p:sp>
          <p:nvSpPr>
            <p:cNvPr id="7" name="矩形 6"/>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8" name="矩形 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9" name="矩形 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64" name="矩形 63"/>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10"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11" name="图片 10" descr="标志"/>
          <p:cNvPicPr>
            <a:picLocks noChangeAspect="1"/>
          </p:cNvPicPr>
          <p:nvPr/>
        </p:nvPicPr>
        <p:blipFill>
          <a:blip r:embed="rId29"/>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750"/>
                                        <p:tgtEl>
                                          <p:spTgt spid="57"/>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par>
                                <p:cTn id="28" presetID="22" presetClass="entr" presetSubtype="8"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left)">
                                      <p:cBhvr>
                                        <p:cTn id="34" dur="500"/>
                                        <p:tgtEl>
                                          <p:spTgt spid="62"/>
                                        </p:tgtEl>
                                      </p:cBhvr>
                                    </p:animEffect>
                                  </p:childTnLst>
                                </p:cTn>
                              </p:par>
                            </p:childTnLst>
                          </p:cTn>
                        </p:par>
                        <p:par>
                          <p:cTn id="35" fill="hold">
                            <p:stCondLst>
                              <p:cond delay="4500"/>
                            </p:stCondLst>
                            <p:childTnLst>
                              <p:par>
                                <p:cTn id="36" presetID="47" presetClass="entr" presetSubtype="0"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47" presetClass="entr" presetSubtype="0"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1000"/>
                                        <p:tgtEl>
                                          <p:spTgt spid="61"/>
                                        </p:tgtEl>
                                      </p:cBhvr>
                                    </p:animEffect>
                                    <p:anim calcmode="lin" valueType="num">
                                      <p:cBhvr>
                                        <p:cTn id="45" dur="1000" fill="hold"/>
                                        <p:tgtEl>
                                          <p:spTgt spid="61"/>
                                        </p:tgtEl>
                                        <p:attrNameLst>
                                          <p:attrName>ppt_x</p:attrName>
                                        </p:attrNameLst>
                                      </p:cBhvr>
                                      <p:tavLst>
                                        <p:tav tm="0">
                                          <p:val>
                                            <p:strVal val="#ppt_x"/>
                                          </p:val>
                                        </p:tav>
                                        <p:tav tm="100000">
                                          <p:val>
                                            <p:strVal val="#ppt_x"/>
                                          </p:val>
                                        </p:tav>
                                      </p:tavLst>
                                    </p:anim>
                                    <p:anim calcmode="lin" valueType="num">
                                      <p:cBhvr>
                                        <p:cTn id="46" dur="1000" fill="hold"/>
                                        <p:tgtEl>
                                          <p:spTgt spid="61"/>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22" presetClass="entr" presetSubtype="8"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left)">
                                      <p:cBhvr>
                                        <p:cTn id="50" dur="750"/>
                                        <p:tgtEl>
                                          <p:spTgt spid="63"/>
                                        </p:tgtEl>
                                      </p:cBhvr>
                                    </p:animEffect>
                                  </p:childTnLst>
                                </p:cTn>
                              </p:par>
                            </p:childTnLst>
                          </p:cTn>
                        </p:par>
                        <p:par>
                          <p:cTn id="51" fill="hold">
                            <p:stCondLst>
                              <p:cond delay="7500"/>
                            </p:stCondLst>
                            <p:childTnLst>
                              <p:par>
                                <p:cTn id="52" presetID="22" presetClass="entr" presetSubtype="8"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wipe(left)">
                                      <p:cBhvr>
                                        <p:cTn id="54" dur="500"/>
                                        <p:tgtEl>
                                          <p:spTgt spid="59"/>
                                        </p:tgtEl>
                                      </p:cBhvr>
                                    </p:animEffect>
                                  </p:childTnLst>
                                </p:cTn>
                              </p:par>
                              <p:par>
                                <p:cTn id="55" presetID="22" presetClass="entr" presetSubtype="8"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left)">
                                      <p:cBhvr>
                                        <p:cTn id="57" dur="500"/>
                                        <p:tgtEl>
                                          <p:spTgt spid="60"/>
                                        </p:tgtEl>
                                      </p:cBhvr>
                                    </p:animEffect>
                                  </p:childTnLst>
                                </p:cTn>
                              </p:par>
                            </p:childTnLst>
                          </p:cTn>
                        </p:par>
                        <p:par>
                          <p:cTn id="58" fill="hold">
                            <p:stCondLst>
                              <p:cond delay="8000"/>
                            </p:stCondLst>
                            <p:childTnLst>
                              <p:par>
                                <p:cTn id="59" presetID="22" presetClass="entr" presetSubtype="8" fill="hold" grpId="0"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wipe(left)">
                                      <p:cBhvr>
                                        <p:cTn id="61" dur="500"/>
                                        <p:tgtEl>
                                          <p:spTgt spid="68"/>
                                        </p:tgtEl>
                                      </p:cBhvr>
                                    </p:animEffect>
                                  </p:childTnLst>
                                </p:cTn>
                              </p:par>
                            </p:childTnLst>
                          </p:cTn>
                        </p:par>
                        <p:par>
                          <p:cTn id="62" fill="hold">
                            <p:stCondLst>
                              <p:cond delay="8500"/>
                            </p:stCondLst>
                            <p:childTnLst>
                              <p:par>
                                <p:cTn id="63" presetID="47" presetClass="entr" presetSubtype="0" fill="hold" grpId="0" nodeType="after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par>
                          <p:cTn id="68" fill="hold">
                            <p:stCondLst>
                              <p:cond delay="9500"/>
                            </p:stCondLst>
                            <p:childTnLst>
                              <p:par>
                                <p:cTn id="69" presetID="47" presetClass="entr" presetSubtype="0" fill="hold" grpId="0" nodeType="after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1000"/>
                                        <p:tgtEl>
                                          <p:spTgt spid="67"/>
                                        </p:tgtEl>
                                      </p:cBhvr>
                                    </p:animEffect>
                                    <p:anim calcmode="lin" valueType="num">
                                      <p:cBhvr>
                                        <p:cTn id="72" dur="1000" fill="hold"/>
                                        <p:tgtEl>
                                          <p:spTgt spid="67"/>
                                        </p:tgtEl>
                                        <p:attrNameLst>
                                          <p:attrName>ppt_x</p:attrName>
                                        </p:attrNameLst>
                                      </p:cBhvr>
                                      <p:tavLst>
                                        <p:tav tm="0">
                                          <p:val>
                                            <p:strVal val="#ppt_x"/>
                                          </p:val>
                                        </p:tav>
                                        <p:tav tm="100000">
                                          <p:val>
                                            <p:strVal val="#ppt_x"/>
                                          </p:val>
                                        </p:tav>
                                      </p:tavLst>
                                    </p:anim>
                                    <p:anim calcmode="lin" valueType="num">
                                      <p:cBhvr>
                                        <p:cTn id="73" dur="1000" fill="hold"/>
                                        <p:tgtEl>
                                          <p:spTgt spid="67"/>
                                        </p:tgtEl>
                                        <p:attrNameLst>
                                          <p:attrName>ppt_y</p:attrName>
                                        </p:attrNameLst>
                                      </p:cBhvr>
                                      <p:tavLst>
                                        <p:tav tm="0">
                                          <p:val>
                                            <p:strVal val="#ppt_y-.1"/>
                                          </p:val>
                                        </p:tav>
                                        <p:tav tm="100000">
                                          <p:val>
                                            <p:strVal val="#ppt_y"/>
                                          </p:val>
                                        </p:tav>
                                      </p:tavLst>
                                    </p:anim>
                                  </p:childTnLst>
                                </p:cTn>
                              </p:par>
                            </p:childTnLst>
                          </p:cTn>
                        </p:par>
                        <p:par>
                          <p:cTn id="74" fill="hold">
                            <p:stCondLst>
                              <p:cond delay="10500"/>
                            </p:stCondLst>
                            <p:childTnLst>
                              <p:par>
                                <p:cTn id="75" presetID="22" presetClass="entr" presetSubtype="8" fill="hold" grpId="0" nodeType="after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wipe(left)">
                                      <p:cBhvr>
                                        <p:cTn id="77" dur="750"/>
                                        <p:tgtEl>
                                          <p:spTgt spid="69"/>
                                        </p:tgtEl>
                                      </p:cBhvr>
                                    </p:animEffect>
                                  </p:childTnLst>
                                </p:cTn>
                              </p:par>
                            </p:childTnLst>
                          </p:cTn>
                        </p:par>
                        <p:par>
                          <p:cTn id="78" fill="hold">
                            <p:stCondLst>
                              <p:cond delay="11500"/>
                            </p:stCondLst>
                            <p:childTnLst>
                              <p:par>
                                <p:cTn id="79" presetID="22" presetClass="entr" presetSubtype="8" fill="hold" nodeType="after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wipe(left)">
                                      <p:cBhvr>
                                        <p:cTn id="81" dur="500"/>
                                        <p:tgtEl>
                                          <p:spTgt spid="65"/>
                                        </p:tgtEl>
                                      </p:cBhvr>
                                    </p:animEffect>
                                  </p:childTnLst>
                                </p:cTn>
                              </p:par>
                              <p:par>
                                <p:cTn id="82" presetID="22" presetClass="entr" presetSubtype="8" fill="hold" nodeType="with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wipe(left)">
                                      <p:cBhvr>
                                        <p:cTn id="84" dur="500"/>
                                        <p:tgtEl>
                                          <p:spTgt spid="66"/>
                                        </p:tgtEl>
                                      </p:cBhvr>
                                    </p:animEffect>
                                  </p:childTnLst>
                                </p:cTn>
                              </p:par>
                            </p:childTnLst>
                          </p:cTn>
                        </p:par>
                        <p:par>
                          <p:cTn id="85" fill="hold">
                            <p:stCondLst>
                              <p:cond delay="12000"/>
                            </p:stCondLst>
                            <p:childTnLst>
                              <p:par>
                                <p:cTn id="86" presetID="22" presetClass="entr" presetSubtype="8" fill="hold" grpId="0" nodeType="after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wipe(left)">
                                      <p:cBhvr>
                                        <p:cTn id="88" dur="500"/>
                                        <p:tgtEl>
                                          <p:spTgt spid="74"/>
                                        </p:tgtEl>
                                      </p:cBhvr>
                                    </p:animEffect>
                                  </p:childTnLst>
                                </p:cTn>
                              </p:par>
                            </p:childTnLst>
                          </p:cTn>
                        </p:par>
                        <p:par>
                          <p:cTn id="89" fill="hold">
                            <p:stCondLst>
                              <p:cond delay="12500"/>
                            </p:stCondLst>
                            <p:childTnLst>
                              <p:par>
                                <p:cTn id="90" presetID="47" presetClass="entr" presetSubtype="0" fill="hold" grpId="0" nodeType="after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1000"/>
                                        <p:tgtEl>
                                          <p:spTgt spid="48"/>
                                        </p:tgtEl>
                                      </p:cBhvr>
                                    </p:animEffect>
                                    <p:anim calcmode="lin" valueType="num">
                                      <p:cBhvr>
                                        <p:cTn id="93" dur="1000" fill="hold"/>
                                        <p:tgtEl>
                                          <p:spTgt spid="48"/>
                                        </p:tgtEl>
                                        <p:attrNameLst>
                                          <p:attrName>ppt_x</p:attrName>
                                        </p:attrNameLst>
                                      </p:cBhvr>
                                      <p:tavLst>
                                        <p:tav tm="0">
                                          <p:val>
                                            <p:strVal val="#ppt_x"/>
                                          </p:val>
                                        </p:tav>
                                        <p:tav tm="100000">
                                          <p:val>
                                            <p:strVal val="#ppt_x"/>
                                          </p:val>
                                        </p:tav>
                                      </p:tavLst>
                                    </p:anim>
                                    <p:anim calcmode="lin" valueType="num">
                                      <p:cBhvr>
                                        <p:cTn id="94" dur="1000" fill="hold"/>
                                        <p:tgtEl>
                                          <p:spTgt spid="48"/>
                                        </p:tgtEl>
                                        <p:attrNameLst>
                                          <p:attrName>ppt_y</p:attrName>
                                        </p:attrNameLst>
                                      </p:cBhvr>
                                      <p:tavLst>
                                        <p:tav tm="0">
                                          <p:val>
                                            <p:strVal val="#ppt_y-.1"/>
                                          </p:val>
                                        </p:tav>
                                        <p:tav tm="100000">
                                          <p:val>
                                            <p:strVal val="#ppt_y"/>
                                          </p:val>
                                        </p:tav>
                                      </p:tavLst>
                                    </p:anim>
                                  </p:childTnLst>
                                </p:cTn>
                              </p:par>
                            </p:childTnLst>
                          </p:cTn>
                        </p:par>
                        <p:par>
                          <p:cTn id="95" fill="hold">
                            <p:stCondLst>
                              <p:cond delay="13500"/>
                            </p:stCondLst>
                            <p:childTnLst>
                              <p:par>
                                <p:cTn id="96" presetID="47" presetClass="entr" presetSubtype="0" fill="hold" grpId="0" nodeType="after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fade">
                                      <p:cBhvr>
                                        <p:cTn id="98" dur="1000"/>
                                        <p:tgtEl>
                                          <p:spTgt spid="73"/>
                                        </p:tgtEl>
                                      </p:cBhvr>
                                    </p:animEffect>
                                    <p:anim calcmode="lin" valueType="num">
                                      <p:cBhvr>
                                        <p:cTn id="99" dur="1000" fill="hold"/>
                                        <p:tgtEl>
                                          <p:spTgt spid="73"/>
                                        </p:tgtEl>
                                        <p:attrNameLst>
                                          <p:attrName>ppt_x</p:attrName>
                                        </p:attrNameLst>
                                      </p:cBhvr>
                                      <p:tavLst>
                                        <p:tav tm="0">
                                          <p:val>
                                            <p:strVal val="#ppt_x"/>
                                          </p:val>
                                        </p:tav>
                                        <p:tav tm="100000">
                                          <p:val>
                                            <p:strVal val="#ppt_x"/>
                                          </p:val>
                                        </p:tav>
                                      </p:tavLst>
                                    </p:anim>
                                    <p:anim calcmode="lin" valueType="num">
                                      <p:cBhvr>
                                        <p:cTn id="100" dur="1000" fill="hold"/>
                                        <p:tgtEl>
                                          <p:spTgt spid="73"/>
                                        </p:tgtEl>
                                        <p:attrNameLst>
                                          <p:attrName>ppt_y</p:attrName>
                                        </p:attrNameLst>
                                      </p:cBhvr>
                                      <p:tavLst>
                                        <p:tav tm="0">
                                          <p:val>
                                            <p:strVal val="#ppt_y-.1"/>
                                          </p:val>
                                        </p:tav>
                                        <p:tav tm="100000">
                                          <p:val>
                                            <p:strVal val="#ppt_y"/>
                                          </p:val>
                                        </p:tav>
                                      </p:tavLst>
                                    </p:anim>
                                  </p:childTnLst>
                                </p:cTn>
                              </p:par>
                            </p:childTnLst>
                          </p:cTn>
                        </p:par>
                        <p:par>
                          <p:cTn id="101" fill="hold">
                            <p:stCondLst>
                              <p:cond delay="14500"/>
                            </p:stCondLst>
                            <p:childTnLst>
                              <p:par>
                                <p:cTn id="102" presetID="22" presetClass="entr" presetSubtype="8" fill="hold" grpId="0" nodeType="after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wipe(left)">
                                      <p:cBhvr>
                                        <p:cTn id="104" dur="750"/>
                                        <p:tgtEl>
                                          <p:spTgt spid="75"/>
                                        </p:tgtEl>
                                      </p:cBhvr>
                                    </p:animEffect>
                                  </p:childTnLst>
                                </p:cTn>
                              </p:par>
                            </p:childTnLst>
                          </p:cTn>
                        </p:par>
                        <p:par>
                          <p:cTn id="105" fill="hold">
                            <p:stCondLst>
                              <p:cond delay="15500"/>
                            </p:stCondLst>
                            <p:childTnLst>
                              <p:par>
                                <p:cTn id="106" presetID="22" presetClass="entr" presetSubtype="8" fill="hold" nodeType="after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wipe(left)">
                                      <p:cBhvr>
                                        <p:cTn id="108" dur="500"/>
                                        <p:tgtEl>
                                          <p:spTgt spid="71"/>
                                        </p:tgtEl>
                                      </p:cBhvr>
                                    </p:animEffect>
                                  </p:childTnLst>
                                </p:cTn>
                              </p:par>
                              <p:par>
                                <p:cTn id="109" presetID="22" presetClass="entr" presetSubtype="8" fill="hold" nodeType="withEffect">
                                  <p:stCondLst>
                                    <p:cond delay="0"/>
                                  </p:stCondLst>
                                  <p:childTnLst>
                                    <p:set>
                                      <p:cBhvr>
                                        <p:cTn id="110" dur="1" fill="hold">
                                          <p:stCondLst>
                                            <p:cond delay="0"/>
                                          </p:stCondLst>
                                        </p:cTn>
                                        <p:tgtEl>
                                          <p:spTgt spid="72"/>
                                        </p:tgtEl>
                                        <p:attrNameLst>
                                          <p:attrName>style.visibility</p:attrName>
                                        </p:attrNameLst>
                                      </p:cBhvr>
                                      <p:to>
                                        <p:strVal val="visible"/>
                                      </p:to>
                                    </p:set>
                                    <p:animEffect transition="in" filter="wipe(left)">
                                      <p:cBhvr>
                                        <p:cTn id="11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55" grpId="0" animBg="1"/>
      <p:bldP spid="56" grpId="0"/>
      <p:bldP spid="57" grpId="0"/>
      <p:bldP spid="61" grpId="0" animBg="1"/>
      <p:bldP spid="62" grpId="0"/>
      <p:bldP spid="63" grpId="0"/>
      <p:bldP spid="67" grpId="0" animBg="1"/>
      <p:bldP spid="68" grpId="0"/>
      <p:bldP spid="69" grpId="0"/>
      <p:bldP spid="73" grpId="0" animBg="1"/>
      <p:bldP spid="74" grpId="0"/>
      <p:bldP spid="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rcRect/>
          <a:stretch>
            <a:fillRect/>
          </a:stretch>
        </p:blipFill>
        <p:spPr>
          <a:xfrm>
            <a:off x="1324708" y="1927348"/>
            <a:ext cx="2865438" cy="2457450"/>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pic>
      <p:pic>
        <p:nvPicPr>
          <p:cNvPr id="8" name="图片占位符 7"/>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7785833" y="1927348"/>
            <a:ext cx="2865437" cy="2457450"/>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pic>
      <p:pic>
        <p:nvPicPr>
          <p:cNvPr id="10" name="图片占位符 9"/>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4555271" y="1927348"/>
            <a:ext cx="2865437" cy="2457450"/>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pic>
      <p:grpSp>
        <p:nvGrpSpPr>
          <p:cNvPr id="19" name="组合 18"/>
          <p:cNvGrpSpPr/>
          <p:nvPr/>
        </p:nvGrpSpPr>
        <p:grpSpPr>
          <a:xfrm>
            <a:off x="1456126" y="5111061"/>
            <a:ext cx="9279748" cy="1218764"/>
            <a:chOff x="874713" y="3325188"/>
            <a:chExt cx="9279748" cy="1218764"/>
          </a:xfrm>
        </p:grpSpPr>
        <p:sp>
          <p:nvSpPr>
            <p:cNvPr id="20" name="矩形 19"/>
            <p:cNvSpPr/>
            <p:nvPr/>
          </p:nvSpPr>
          <p:spPr>
            <a:xfrm>
              <a:off x="874713" y="3677812"/>
              <a:ext cx="9279748" cy="866140"/>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20000"/>
                </a:lnSpc>
                <a:spcBef>
                  <a:spcPts val="0"/>
                </a:spcBef>
                <a:spcAft>
                  <a:spcPts val="0"/>
                </a:spcAft>
                <a:buClrTx/>
                <a:buSzTx/>
                <a:buFontTx/>
                <a:buNone/>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在这里输入您的内容，在这里输入您的内容，在这里输入您的内容，在这里输入您的内容，在这里输入您的内容，在这里输入您的内容，在这里输入您的内容，在这里输入您的内容，在这里输入您的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21" name="矩形 20"/>
            <p:cNvSpPr/>
            <p:nvPr/>
          </p:nvSpPr>
          <p:spPr>
            <a:xfrm>
              <a:off x="874713" y="3325188"/>
              <a:ext cx="2241974" cy="401264"/>
            </a:xfrm>
            <a:prstGeom prst="rect">
              <a:avLst/>
            </a:prstGeom>
          </p:spPr>
          <p:txBody>
            <a:bodyPr wrap="square">
              <a:spAutoFit/>
              <a:scene3d>
                <a:camera prst="orthographicFront"/>
                <a:lightRig rig="threePt" dir="t"/>
              </a:scene3d>
              <a:sp3d contourW="12700"/>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42" name="组合 41"/>
          <p:cNvGrpSpPr/>
          <p:nvPr/>
        </p:nvGrpSpPr>
        <p:grpSpPr>
          <a:xfrm>
            <a:off x="0" y="189434"/>
            <a:ext cx="12192000" cy="521970"/>
            <a:chOff x="0" y="189434"/>
            <a:chExt cx="12192000" cy="521970"/>
          </a:xfrm>
        </p:grpSpPr>
        <p:sp>
          <p:nvSpPr>
            <p:cNvPr id="43"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学校面貌</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4" name="直接连接符 43"/>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7" name="组合 11"/>
            <p:cNvGrpSpPr/>
            <p:nvPr/>
          </p:nvGrpSpPr>
          <p:grpSpPr bwMode="auto">
            <a:xfrm>
              <a:off x="1854716" y="302394"/>
              <a:ext cx="492125" cy="319088"/>
              <a:chOff x="3017520" y="601990"/>
              <a:chExt cx="491490" cy="414010"/>
            </a:xfrm>
            <a:solidFill>
              <a:srgbClr val="055796"/>
            </a:solidFill>
          </p:grpSpPr>
          <p:sp>
            <p:nvSpPr>
              <p:cNvPr id="58"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9"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60"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61" name="矩形 60"/>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2" name="矩形 61"/>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3" name="矩形 62"/>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4" name="矩形 63"/>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5"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66" name="图片 65" descr="标志"/>
          <p:cNvPicPr>
            <a:picLocks noChangeAspect="1"/>
          </p:cNvPicPr>
          <p:nvPr/>
        </p:nvPicPr>
        <p:blipFill>
          <a:blip r:embed="rId4"/>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tretch>
            <a:fillRect/>
          </a:stretch>
        </p:blipFill>
        <p:spPr>
          <a:xfrm>
            <a:off x="985746" y="1772719"/>
            <a:ext cx="2099442" cy="2028490"/>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10" name="图片占位符 9"/>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3628266" y="1772109"/>
            <a:ext cx="2069186" cy="204717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22" name="图片占位符 21"/>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6232657" y="1765604"/>
            <a:ext cx="2048545" cy="2000037"/>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20" name="图片占位符 19"/>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8883288" y="1732972"/>
            <a:ext cx="2069186" cy="2091537"/>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sp>
        <p:nvSpPr>
          <p:cNvPr id="5" name="Oval 2"/>
          <p:cNvSpPr/>
          <p:nvPr>
            <p:custDataLst>
              <p:tags r:id="rId5"/>
            </p:custDataLst>
          </p:nvPr>
        </p:nvSpPr>
        <p:spPr>
          <a:xfrm>
            <a:off x="1016001" y="1744356"/>
            <a:ext cx="2069186" cy="2047681"/>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 name="Oval 3"/>
          <p:cNvSpPr/>
          <p:nvPr>
            <p:custDataLst>
              <p:tags r:id="rId6"/>
            </p:custDataLst>
          </p:nvPr>
        </p:nvSpPr>
        <p:spPr>
          <a:xfrm>
            <a:off x="2514494" y="3187604"/>
            <a:ext cx="824713" cy="824712"/>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8" name="Oval 5"/>
          <p:cNvSpPr/>
          <p:nvPr>
            <p:custDataLst>
              <p:tags r:id="rId7"/>
            </p:custDataLst>
          </p:nvPr>
        </p:nvSpPr>
        <p:spPr>
          <a:xfrm>
            <a:off x="3628266" y="1744356"/>
            <a:ext cx="2069186" cy="2047681"/>
          </a:xfrm>
          <a:prstGeom prst="ellipse">
            <a:avLst/>
          </a:prstGeom>
          <a:no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9" name="Oval 6"/>
          <p:cNvSpPr/>
          <p:nvPr>
            <p:custDataLst>
              <p:tags r:id="rId8"/>
            </p:custDataLst>
          </p:nvPr>
        </p:nvSpPr>
        <p:spPr>
          <a:xfrm>
            <a:off x="5126758" y="3187604"/>
            <a:ext cx="824713" cy="824712"/>
          </a:xfrm>
          <a:prstGeom prst="ellipse">
            <a:avLst/>
          </a:prstGeom>
          <a:solidFill>
            <a:schemeClr val="accent2"/>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1" name="Oval 8"/>
          <p:cNvSpPr/>
          <p:nvPr>
            <p:custDataLst>
              <p:tags r:id="rId9"/>
            </p:custDataLst>
          </p:nvPr>
        </p:nvSpPr>
        <p:spPr>
          <a:xfrm>
            <a:off x="6240530" y="1744356"/>
            <a:ext cx="2069186" cy="2047681"/>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2" name="Oval 9"/>
          <p:cNvSpPr/>
          <p:nvPr>
            <p:custDataLst>
              <p:tags r:id="rId10"/>
            </p:custDataLst>
          </p:nvPr>
        </p:nvSpPr>
        <p:spPr>
          <a:xfrm>
            <a:off x="7739023" y="3187604"/>
            <a:ext cx="824713" cy="824712"/>
          </a:xfrm>
          <a:prstGeom prst="ellipse">
            <a:avLst/>
          </a:prstGeom>
          <a:solidFill>
            <a:schemeClr val="accent3"/>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4" name="Oval 11"/>
          <p:cNvSpPr/>
          <p:nvPr>
            <p:custDataLst>
              <p:tags r:id="rId11"/>
            </p:custDataLst>
          </p:nvPr>
        </p:nvSpPr>
        <p:spPr>
          <a:xfrm>
            <a:off x="8852795" y="1744356"/>
            <a:ext cx="2069186" cy="2047681"/>
          </a:xfrm>
          <a:prstGeom prst="ellipse">
            <a:avLst/>
          </a:prstGeom>
          <a:noFill/>
          <a:ln w="571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5" name="Oval 12"/>
          <p:cNvSpPr/>
          <p:nvPr>
            <p:custDataLst>
              <p:tags r:id="rId12"/>
            </p:custDataLst>
          </p:nvPr>
        </p:nvSpPr>
        <p:spPr>
          <a:xfrm>
            <a:off x="10351287" y="3187604"/>
            <a:ext cx="824713" cy="824712"/>
          </a:xfrm>
          <a:prstGeom prst="ellipse">
            <a:avLst/>
          </a:prstGeom>
          <a:solidFill>
            <a:schemeClr val="accent4"/>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6" name="Freeform: Shape 17"/>
          <p:cNvSpPr/>
          <p:nvPr>
            <p:custDataLst>
              <p:tags r:id="rId13"/>
            </p:custDataLst>
          </p:nvPr>
        </p:nvSpPr>
        <p:spPr bwMode="auto">
          <a:xfrm>
            <a:off x="5319791" y="3380636"/>
            <a:ext cx="438647" cy="438647"/>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7" name="Freeform: Shape 18"/>
          <p:cNvSpPr/>
          <p:nvPr>
            <p:custDataLst>
              <p:tags r:id="rId14"/>
            </p:custDataLst>
          </p:nvPr>
        </p:nvSpPr>
        <p:spPr bwMode="auto">
          <a:xfrm>
            <a:off x="7932056" y="3380636"/>
            <a:ext cx="438647" cy="438647"/>
          </a:xfrm>
          <a:custGeom>
            <a:avLst/>
            <a:gdLst>
              <a:gd name="T0" fmla="*/ 118 w 236"/>
              <a:gd name="T1" fmla="*/ 142 h 236"/>
              <a:gd name="T2" fmla="*/ 142 w 236"/>
              <a:gd name="T3" fmla="*/ 118 h 236"/>
              <a:gd name="T4" fmla="*/ 137 w 236"/>
              <a:gd name="T5" fmla="*/ 105 h 236"/>
              <a:gd name="T6" fmla="*/ 118 w 236"/>
              <a:gd name="T7" fmla="*/ 95 h 236"/>
              <a:gd name="T8" fmla="*/ 99 w 236"/>
              <a:gd name="T9" fmla="*/ 105 h 236"/>
              <a:gd name="T10" fmla="*/ 94 w 236"/>
              <a:gd name="T11" fmla="*/ 118 h 236"/>
              <a:gd name="T12" fmla="*/ 118 w 236"/>
              <a:gd name="T13" fmla="*/ 142 h 236"/>
              <a:gd name="T14" fmla="*/ 170 w 236"/>
              <a:gd name="T15" fmla="*/ 89 h 236"/>
              <a:gd name="T16" fmla="*/ 170 w 236"/>
              <a:gd name="T17" fmla="*/ 70 h 236"/>
              <a:gd name="T18" fmla="*/ 170 w 236"/>
              <a:gd name="T19" fmla="*/ 67 h 236"/>
              <a:gd name="T20" fmla="*/ 167 w 236"/>
              <a:gd name="T21" fmla="*/ 67 h 236"/>
              <a:gd name="T22" fmla="*/ 147 w 236"/>
              <a:gd name="T23" fmla="*/ 67 h 236"/>
              <a:gd name="T24" fmla="*/ 147 w 236"/>
              <a:gd name="T25" fmla="*/ 90 h 236"/>
              <a:gd name="T26" fmla="*/ 170 w 236"/>
              <a:gd name="T27" fmla="*/ 89 h 236"/>
              <a:gd name="T28" fmla="*/ 118 w 236"/>
              <a:gd name="T29" fmla="*/ 0 h 236"/>
              <a:gd name="T30" fmla="*/ 0 w 236"/>
              <a:gd name="T31" fmla="*/ 118 h 236"/>
              <a:gd name="T32" fmla="*/ 118 w 236"/>
              <a:gd name="T33" fmla="*/ 236 h 236"/>
              <a:gd name="T34" fmla="*/ 236 w 236"/>
              <a:gd name="T35" fmla="*/ 118 h 236"/>
              <a:gd name="T36" fmla="*/ 118 w 236"/>
              <a:gd name="T37" fmla="*/ 0 h 236"/>
              <a:gd name="T38" fmla="*/ 185 w 236"/>
              <a:gd name="T39" fmla="*/ 105 h 236"/>
              <a:gd name="T40" fmla="*/ 185 w 236"/>
              <a:gd name="T41" fmla="*/ 160 h 236"/>
              <a:gd name="T42" fmla="*/ 159 w 236"/>
              <a:gd name="T43" fmla="*/ 186 h 236"/>
              <a:gd name="T44" fmla="*/ 77 w 236"/>
              <a:gd name="T45" fmla="*/ 186 h 236"/>
              <a:gd name="T46" fmla="*/ 51 w 236"/>
              <a:gd name="T47" fmla="*/ 160 h 236"/>
              <a:gd name="T48" fmla="*/ 51 w 236"/>
              <a:gd name="T49" fmla="*/ 105 h 236"/>
              <a:gd name="T50" fmla="*/ 51 w 236"/>
              <a:gd name="T51" fmla="*/ 77 h 236"/>
              <a:gd name="T52" fmla="*/ 77 w 236"/>
              <a:gd name="T53" fmla="*/ 51 h 236"/>
              <a:gd name="T54" fmla="*/ 159 w 236"/>
              <a:gd name="T55" fmla="*/ 51 h 236"/>
              <a:gd name="T56" fmla="*/ 185 w 236"/>
              <a:gd name="T57" fmla="*/ 77 h 236"/>
              <a:gd name="T58" fmla="*/ 185 w 236"/>
              <a:gd name="T59" fmla="*/ 105 h 236"/>
              <a:gd name="T60" fmla="*/ 155 w 236"/>
              <a:gd name="T61" fmla="*/ 118 h 236"/>
              <a:gd name="T62" fmla="*/ 118 w 236"/>
              <a:gd name="T63" fmla="*/ 155 h 236"/>
              <a:gd name="T64" fmla="*/ 81 w 236"/>
              <a:gd name="T65" fmla="*/ 118 h 236"/>
              <a:gd name="T66" fmla="*/ 84 w 236"/>
              <a:gd name="T67" fmla="*/ 105 h 236"/>
              <a:gd name="T68" fmla="*/ 64 w 236"/>
              <a:gd name="T69" fmla="*/ 105 h 236"/>
              <a:gd name="T70" fmla="*/ 64 w 236"/>
              <a:gd name="T71" fmla="*/ 160 h 236"/>
              <a:gd name="T72" fmla="*/ 77 w 236"/>
              <a:gd name="T73" fmla="*/ 172 h 236"/>
              <a:gd name="T74" fmla="*/ 159 w 236"/>
              <a:gd name="T75" fmla="*/ 172 h 236"/>
              <a:gd name="T76" fmla="*/ 172 w 236"/>
              <a:gd name="T77" fmla="*/ 160 h 236"/>
              <a:gd name="T78" fmla="*/ 172 w 236"/>
              <a:gd name="T79" fmla="*/ 105 h 236"/>
              <a:gd name="T80" fmla="*/ 152 w 236"/>
              <a:gd name="T81" fmla="*/ 105 h 236"/>
              <a:gd name="T82" fmla="*/ 155 w 236"/>
              <a:gd name="T83"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142"/>
                </a:moveTo>
                <a:cubicBezTo>
                  <a:pt x="131" y="142"/>
                  <a:pt x="142" y="131"/>
                  <a:pt x="142" y="118"/>
                </a:cubicBezTo>
                <a:cubicBezTo>
                  <a:pt x="142" y="113"/>
                  <a:pt x="140" y="108"/>
                  <a:pt x="137" y="105"/>
                </a:cubicBezTo>
                <a:cubicBezTo>
                  <a:pt x="133" y="99"/>
                  <a:pt x="126" y="95"/>
                  <a:pt x="118" y="95"/>
                </a:cubicBezTo>
                <a:cubicBezTo>
                  <a:pt x="110" y="95"/>
                  <a:pt x="103" y="99"/>
                  <a:pt x="99" y="105"/>
                </a:cubicBezTo>
                <a:cubicBezTo>
                  <a:pt x="96" y="108"/>
                  <a:pt x="94" y="113"/>
                  <a:pt x="94" y="118"/>
                </a:cubicBezTo>
                <a:cubicBezTo>
                  <a:pt x="94" y="131"/>
                  <a:pt x="105" y="142"/>
                  <a:pt x="118" y="142"/>
                </a:cubicBezTo>
                <a:close/>
                <a:moveTo>
                  <a:pt x="170" y="89"/>
                </a:moveTo>
                <a:cubicBezTo>
                  <a:pt x="170" y="70"/>
                  <a:pt x="170" y="70"/>
                  <a:pt x="170" y="70"/>
                </a:cubicBezTo>
                <a:cubicBezTo>
                  <a:pt x="170" y="67"/>
                  <a:pt x="170" y="67"/>
                  <a:pt x="170" y="67"/>
                </a:cubicBezTo>
                <a:cubicBezTo>
                  <a:pt x="167" y="67"/>
                  <a:pt x="167" y="67"/>
                  <a:pt x="167" y="67"/>
                </a:cubicBezTo>
                <a:cubicBezTo>
                  <a:pt x="147" y="67"/>
                  <a:pt x="147" y="67"/>
                  <a:pt x="147" y="67"/>
                </a:cubicBezTo>
                <a:cubicBezTo>
                  <a:pt x="147" y="90"/>
                  <a:pt x="147" y="90"/>
                  <a:pt x="147" y="90"/>
                </a:cubicBezTo>
                <a:lnTo>
                  <a:pt x="170" y="89"/>
                </a:ln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5" y="105"/>
                </a:moveTo>
                <a:cubicBezTo>
                  <a:pt x="185" y="160"/>
                  <a:pt x="185" y="160"/>
                  <a:pt x="185" y="160"/>
                </a:cubicBezTo>
                <a:cubicBezTo>
                  <a:pt x="185" y="174"/>
                  <a:pt x="173" y="186"/>
                  <a:pt x="159" y="186"/>
                </a:cubicBezTo>
                <a:cubicBezTo>
                  <a:pt x="77" y="186"/>
                  <a:pt x="77" y="186"/>
                  <a:pt x="77" y="186"/>
                </a:cubicBezTo>
                <a:cubicBezTo>
                  <a:pt x="62" y="186"/>
                  <a:pt x="51" y="174"/>
                  <a:pt x="51" y="160"/>
                </a:cubicBezTo>
                <a:cubicBezTo>
                  <a:pt x="51" y="105"/>
                  <a:pt x="51" y="105"/>
                  <a:pt x="51" y="105"/>
                </a:cubicBezTo>
                <a:cubicBezTo>
                  <a:pt x="51" y="77"/>
                  <a:pt x="51" y="77"/>
                  <a:pt x="51" y="77"/>
                </a:cubicBezTo>
                <a:cubicBezTo>
                  <a:pt x="51" y="63"/>
                  <a:pt x="62" y="51"/>
                  <a:pt x="77" y="51"/>
                </a:cubicBezTo>
                <a:cubicBezTo>
                  <a:pt x="159" y="51"/>
                  <a:pt x="159" y="51"/>
                  <a:pt x="159" y="51"/>
                </a:cubicBezTo>
                <a:cubicBezTo>
                  <a:pt x="173" y="51"/>
                  <a:pt x="185" y="63"/>
                  <a:pt x="185" y="77"/>
                </a:cubicBezTo>
                <a:lnTo>
                  <a:pt x="185" y="105"/>
                </a:lnTo>
                <a:close/>
                <a:moveTo>
                  <a:pt x="155" y="118"/>
                </a:moveTo>
                <a:cubicBezTo>
                  <a:pt x="155" y="139"/>
                  <a:pt x="138" y="155"/>
                  <a:pt x="118" y="155"/>
                </a:cubicBezTo>
                <a:cubicBezTo>
                  <a:pt x="98" y="155"/>
                  <a:pt x="81" y="139"/>
                  <a:pt x="81" y="118"/>
                </a:cubicBezTo>
                <a:cubicBezTo>
                  <a:pt x="81" y="114"/>
                  <a:pt x="82" y="109"/>
                  <a:pt x="84" y="105"/>
                </a:cubicBezTo>
                <a:cubicBezTo>
                  <a:pt x="64" y="105"/>
                  <a:pt x="64" y="105"/>
                  <a:pt x="64" y="105"/>
                </a:cubicBezTo>
                <a:cubicBezTo>
                  <a:pt x="64" y="160"/>
                  <a:pt x="64" y="160"/>
                  <a:pt x="64" y="160"/>
                </a:cubicBezTo>
                <a:cubicBezTo>
                  <a:pt x="64" y="167"/>
                  <a:pt x="70" y="172"/>
                  <a:pt x="77" y="172"/>
                </a:cubicBezTo>
                <a:cubicBezTo>
                  <a:pt x="159" y="172"/>
                  <a:pt x="159" y="172"/>
                  <a:pt x="159" y="172"/>
                </a:cubicBezTo>
                <a:cubicBezTo>
                  <a:pt x="166" y="172"/>
                  <a:pt x="172" y="167"/>
                  <a:pt x="172" y="160"/>
                </a:cubicBezTo>
                <a:cubicBezTo>
                  <a:pt x="172" y="105"/>
                  <a:pt x="172" y="105"/>
                  <a:pt x="172" y="105"/>
                </a:cubicBezTo>
                <a:cubicBezTo>
                  <a:pt x="152" y="105"/>
                  <a:pt x="152" y="105"/>
                  <a:pt x="152" y="105"/>
                </a:cubicBezTo>
                <a:cubicBezTo>
                  <a:pt x="154" y="109"/>
                  <a:pt x="155" y="114"/>
                  <a:pt x="155" y="118"/>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8" name="Freeform: Shape 19"/>
          <p:cNvSpPr/>
          <p:nvPr>
            <p:custDataLst>
              <p:tags r:id="rId15"/>
            </p:custDataLst>
          </p:nvPr>
        </p:nvSpPr>
        <p:spPr bwMode="auto">
          <a:xfrm>
            <a:off x="2707527" y="3380636"/>
            <a:ext cx="438647" cy="438647"/>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9" name="Freeform: Shape 20"/>
          <p:cNvSpPr/>
          <p:nvPr>
            <p:custDataLst>
              <p:tags r:id="rId16"/>
            </p:custDataLst>
          </p:nvPr>
        </p:nvSpPr>
        <p:spPr bwMode="auto">
          <a:xfrm>
            <a:off x="10544320" y="3380636"/>
            <a:ext cx="438647" cy="438647"/>
          </a:xfrm>
          <a:custGeom>
            <a:avLst/>
            <a:gdLst>
              <a:gd name="T0" fmla="*/ 119 w 236"/>
              <a:gd name="T1" fmla="*/ 123 h 236"/>
              <a:gd name="T2" fmla="*/ 111 w 236"/>
              <a:gd name="T3" fmla="*/ 131 h 236"/>
              <a:gd name="T4" fmla="*/ 115 w 236"/>
              <a:gd name="T5" fmla="*/ 138 h 236"/>
              <a:gd name="T6" fmla="*/ 115 w 236"/>
              <a:gd name="T7" fmla="*/ 150 h 236"/>
              <a:gd name="T8" fmla="*/ 118 w 236"/>
              <a:gd name="T9" fmla="*/ 154 h 236"/>
              <a:gd name="T10" fmla="*/ 119 w 236"/>
              <a:gd name="T11" fmla="*/ 154 h 236"/>
              <a:gd name="T12" fmla="*/ 122 w 236"/>
              <a:gd name="T13" fmla="*/ 150 h 236"/>
              <a:gd name="T14" fmla="*/ 122 w 236"/>
              <a:gd name="T15" fmla="*/ 138 h 236"/>
              <a:gd name="T16" fmla="*/ 126 w 236"/>
              <a:gd name="T17" fmla="*/ 131 h 236"/>
              <a:gd name="T18" fmla="*/ 119 w 236"/>
              <a:gd name="T19" fmla="*/ 123 h 236"/>
              <a:gd name="T20" fmla="*/ 119 w 236"/>
              <a:gd name="T21" fmla="*/ 66 h 236"/>
              <a:gd name="T22" fmla="*/ 100 w 236"/>
              <a:gd name="T23" fmla="*/ 84 h 236"/>
              <a:gd name="T24" fmla="*/ 100 w 236"/>
              <a:gd name="T25" fmla="*/ 102 h 236"/>
              <a:gd name="T26" fmla="*/ 137 w 236"/>
              <a:gd name="T27" fmla="*/ 102 h 236"/>
              <a:gd name="T28" fmla="*/ 137 w 236"/>
              <a:gd name="T29" fmla="*/ 84 h 236"/>
              <a:gd name="T30" fmla="*/ 119 w 236"/>
              <a:gd name="T31" fmla="*/ 66 h 236"/>
              <a:gd name="T32" fmla="*/ 118 w 236"/>
              <a:gd name="T33" fmla="*/ 0 h 236"/>
              <a:gd name="T34" fmla="*/ 0 w 236"/>
              <a:gd name="T35" fmla="*/ 118 h 236"/>
              <a:gd name="T36" fmla="*/ 118 w 236"/>
              <a:gd name="T37" fmla="*/ 236 h 236"/>
              <a:gd name="T38" fmla="*/ 236 w 236"/>
              <a:gd name="T39" fmla="*/ 118 h 236"/>
              <a:gd name="T40" fmla="*/ 118 w 236"/>
              <a:gd name="T41" fmla="*/ 0 h 236"/>
              <a:gd name="T42" fmla="*/ 164 w 236"/>
              <a:gd name="T43" fmla="*/ 161 h 236"/>
              <a:gd name="T44" fmla="*/ 149 w 236"/>
              <a:gd name="T45" fmla="*/ 176 h 236"/>
              <a:gd name="T46" fmla="*/ 88 w 236"/>
              <a:gd name="T47" fmla="*/ 176 h 236"/>
              <a:gd name="T48" fmla="*/ 73 w 236"/>
              <a:gd name="T49" fmla="*/ 161 h 236"/>
              <a:gd name="T50" fmla="*/ 73 w 236"/>
              <a:gd name="T51" fmla="*/ 105 h 236"/>
              <a:gd name="T52" fmla="*/ 76 w 236"/>
              <a:gd name="T53" fmla="*/ 102 h 236"/>
              <a:gd name="T54" fmla="*/ 86 w 236"/>
              <a:gd name="T55" fmla="*/ 102 h 236"/>
              <a:gd name="T56" fmla="*/ 86 w 236"/>
              <a:gd name="T57" fmla="*/ 84 h 236"/>
              <a:gd name="T58" fmla="*/ 118 w 236"/>
              <a:gd name="T59" fmla="*/ 51 h 236"/>
              <a:gd name="T60" fmla="*/ 119 w 236"/>
              <a:gd name="T61" fmla="*/ 51 h 236"/>
              <a:gd name="T62" fmla="*/ 152 w 236"/>
              <a:gd name="T63" fmla="*/ 84 h 236"/>
              <a:gd name="T64" fmla="*/ 152 w 236"/>
              <a:gd name="T65" fmla="*/ 102 h 236"/>
              <a:gd name="T66" fmla="*/ 161 w 236"/>
              <a:gd name="T67" fmla="*/ 102 h 236"/>
              <a:gd name="T68" fmla="*/ 164 w 236"/>
              <a:gd name="T69" fmla="*/ 105 h 236"/>
              <a:gd name="T70" fmla="*/ 164 w 236"/>
              <a:gd name="T71" fmla="*/ 16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236">
                <a:moveTo>
                  <a:pt x="119" y="123"/>
                </a:moveTo>
                <a:cubicBezTo>
                  <a:pt x="114" y="123"/>
                  <a:pt x="111" y="127"/>
                  <a:pt x="111" y="131"/>
                </a:cubicBezTo>
                <a:cubicBezTo>
                  <a:pt x="111" y="134"/>
                  <a:pt x="112" y="136"/>
                  <a:pt x="115" y="138"/>
                </a:cubicBezTo>
                <a:cubicBezTo>
                  <a:pt x="115" y="150"/>
                  <a:pt x="115" y="150"/>
                  <a:pt x="115" y="150"/>
                </a:cubicBezTo>
                <a:cubicBezTo>
                  <a:pt x="115" y="152"/>
                  <a:pt x="116" y="154"/>
                  <a:pt x="118" y="154"/>
                </a:cubicBezTo>
                <a:cubicBezTo>
                  <a:pt x="119" y="154"/>
                  <a:pt x="119" y="154"/>
                  <a:pt x="119" y="154"/>
                </a:cubicBezTo>
                <a:cubicBezTo>
                  <a:pt x="121" y="154"/>
                  <a:pt x="122" y="152"/>
                  <a:pt x="122" y="150"/>
                </a:cubicBezTo>
                <a:cubicBezTo>
                  <a:pt x="122" y="138"/>
                  <a:pt x="122" y="138"/>
                  <a:pt x="122" y="138"/>
                </a:cubicBezTo>
                <a:cubicBezTo>
                  <a:pt x="125" y="136"/>
                  <a:pt x="126" y="134"/>
                  <a:pt x="126" y="131"/>
                </a:cubicBezTo>
                <a:cubicBezTo>
                  <a:pt x="126" y="126"/>
                  <a:pt x="123" y="123"/>
                  <a:pt x="119" y="123"/>
                </a:cubicBezTo>
                <a:close/>
                <a:moveTo>
                  <a:pt x="119" y="66"/>
                </a:moveTo>
                <a:cubicBezTo>
                  <a:pt x="108" y="66"/>
                  <a:pt x="100" y="74"/>
                  <a:pt x="100" y="84"/>
                </a:cubicBezTo>
                <a:cubicBezTo>
                  <a:pt x="100" y="102"/>
                  <a:pt x="100" y="102"/>
                  <a:pt x="100" y="102"/>
                </a:cubicBezTo>
                <a:cubicBezTo>
                  <a:pt x="137" y="102"/>
                  <a:pt x="137" y="102"/>
                  <a:pt x="137" y="102"/>
                </a:cubicBezTo>
                <a:cubicBezTo>
                  <a:pt x="137" y="84"/>
                  <a:pt x="137" y="84"/>
                  <a:pt x="137" y="84"/>
                </a:cubicBezTo>
                <a:cubicBezTo>
                  <a:pt x="137" y="74"/>
                  <a:pt x="129" y="66"/>
                  <a:pt x="119" y="66"/>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64" y="161"/>
                </a:moveTo>
                <a:cubicBezTo>
                  <a:pt x="164" y="169"/>
                  <a:pt x="157" y="176"/>
                  <a:pt x="149" y="176"/>
                </a:cubicBezTo>
                <a:cubicBezTo>
                  <a:pt x="88" y="176"/>
                  <a:pt x="88" y="176"/>
                  <a:pt x="88" y="176"/>
                </a:cubicBezTo>
                <a:cubicBezTo>
                  <a:pt x="80" y="176"/>
                  <a:pt x="73" y="169"/>
                  <a:pt x="73" y="161"/>
                </a:cubicBezTo>
                <a:cubicBezTo>
                  <a:pt x="73" y="105"/>
                  <a:pt x="73" y="105"/>
                  <a:pt x="73" y="105"/>
                </a:cubicBezTo>
                <a:cubicBezTo>
                  <a:pt x="73" y="103"/>
                  <a:pt x="74" y="102"/>
                  <a:pt x="76" y="102"/>
                </a:cubicBezTo>
                <a:cubicBezTo>
                  <a:pt x="86" y="102"/>
                  <a:pt x="86" y="102"/>
                  <a:pt x="86" y="102"/>
                </a:cubicBezTo>
                <a:cubicBezTo>
                  <a:pt x="86" y="84"/>
                  <a:pt x="86" y="84"/>
                  <a:pt x="86" y="84"/>
                </a:cubicBezTo>
                <a:cubicBezTo>
                  <a:pt x="86" y="66"/>
                  <a:pt x="100" y="52"/>
                  <a:pt x="118" y="51"/>
                </a:cubicBezTo>
                <a:cubicBezTo>
                  <a:pt x="119" y="51"/>
                  <a:pt x="119" y="51"/>
                  <a:pt x="119" y="51"/>
                </a:cubicBezTo>
                <a:cubicBezTo>
                  <a:pt x="137" y="52"/>
                  <a:pt x="152" y="66"/>
                  <a:pt x="152" y="84"/>
                </a:cubicBezTo>
                <a:cubicBezTo>
                  <a:pt x="152" y="102"/>
                  <a:pt x="152" y="102"/>
                  <a:pt x="152" y="102"/>
                </a:cubicBezTo>
                <a:cubicBezTo>
                  <a:pt x="161" y="102"/>
                  <a:pt x="161" y="102"/>
                  <a:pt x="161" y="102"/>
                </a:cubicBezTo>
                <a:cubicBezTo>
                  <a:pt x="163" y="102"/>
                  <a:pt x="164" y="103"/>
                  <a:pt x="164" y="105"/>
                </a:cubicBezTo>
                <a:lnTo>
                  <a:pt x="164" y="161"/>
                </a:ln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grpSp>
        <p:nvGrpSpPr>
          <p:cNvPr id="31" name="组合 30"/>
          <p:cNvGrpSpPr/>
          <p:nvPr>
            <p:custDataLst>
              <p:tags r:id="rId17"/>
            </p:custDataLst>
          </p:nvPr>
        </p:nvGrpSpPr>
        <p:grpSpPr>
          <a:xfrm>
            <a:off x="868868" y="4235010"/>
            <a:ext cx="2363452" cy="1218764"/>
            <a:chOff x="1356805" y="3325188"/>
            <a:chExt cx="2363452" cy="1218764"/>
          </a:xfrm>
        </p:grpSpPr>
        <p:sp>
          <p:nvSpPr>
            <p:cNvPr id="32" name="矩形 31"/>
            <p:cNvSpPr/>
            <p:nvPr>
              <p:custDataLst>
                <p:tags r:id="rId18"/>
              </p:custDataLst>
            </p:nvPr>
          </p:nvSpPr>
          <p:spPr>
            <a:xfrm>
              <a:off x="1356805" y="3677812"/>
              <a:ext cx="2363452" cy="86614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33" name="矩形 32"/>
            <p:cNvSpPr/>
            <p:nvPr>
              <p:custDataLst>
                <p:tags r:id="rId19"/>
              </p:custDataLst>
            </p:nvPr>
          </p:nvSpPr>
          <p:spPr>
            <a:xfrm>
              <a:off x="1417544" y="3325188"/>
              <a:ext cx="2241974" cy="40126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25" name="组合 24"/>
          <p:cNvGrpSpPr/>
          <p:nvPr>
            <p:custDataLst>
              <p:tags r:id="rId20"/>
            </p:custDataLst>
          </p:nvPr>
        </p:nvGrpSpPr>
        <p:grpSpPr>
          <a:xfrm>
            <a:off x="3481133" y="4235010"/>
            <a:ext cx="2363452" cy="1218764"/>
            <a:chOff x="1356805" y="3325188"/>
            <a:chExt cx="2363452" cy="1218764"/>
          </a:xfrm>
        </p:grpSpPr>
        <p:sp>
          <p:nvSpPr>
            <p:cNvPr id="26" name="矩形 25"/>
            <p:cNvSpPr/>
            <p:nvPr>
              <p:custDataLst>
                <p:tags r:id="rId21"/>
              </p:custDataLst>
            </p:nvPr>
          </p:nvSpPr>
          <p:spPr>
            <a:xfrm>
              <a:off x="1356805" y="3677812"/>
              <a:ext cx="2363452" cy="86614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27" name="矩形 26"/>
            <p:cNvSpPr/>
            <p:nvPr>
              <p:custDataLst>
                <p:tags r:id="rId22"/>
              </p:custDataLst>
            </p:nvPr>
          </p:nvSpPr>
          <p:spPr>
            <a:xfrm>
              <a:off x="1417544" y="3325188"/>
              <a:ext cx="2241974" cy="40126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38" name="组合 37"/>
          <p:cNvGrpSpPr/>
          <p:nvPr>
            <p:custDataLst>
              <p:tags r:id="rId23"/>
            </p:custDataLst>
          </p:nvPr>
        </p:nvGrpSpPr>
        <p:grpSpPr>
          <a:xfrm>
            <a:off x="6093397" y="4235010"/>
            <a:ext cx="2363452" cy="1218764"/>
            <a:chOff x="1356805" y="3325188"/>
            <a:chExt cx="2363452" cy="1218764"/>
          </a:xfrm>
        </p:grpSpPr>
        <p:sp>
          <p:nvSpPr>
            <p:cNvPr id="39" name="矩形 38"/>
            <p:cNvSpPr/>
            <p:nvPr>
              <p:custDataLst>
                <p:tags r:id="rId24"/>
              </p:custDataLst>
            </p:nvPr>
          </p:nvSpPr>
          <p:spPr>
            <a:xfrm>
              <a:off x="1356805" y="3677812"/>
              <a:ext cx="2363452" cy="86614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40" name="矩形 39"/>
            <p:cNvSpPr/>
            <p:nvPr>
              <p:custDataLst>
                <p:tags r:id="rId25"/>
              </p:custDataLst>
            </p:nvPr>
          </p:nvSpPr>
          <p:spPr>
            <a:xfrm>
              <a:off x="1417544" y="3325188"/>
              <a:ext cx="2241974" cy="40126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41" name="组合 40"/>
          <p:cNvGrpSpPr/>
          <p:nvPr>
            <p:custDataLst>
              <p:tags r:id="rId26"/>
            </p:custDataLst>
          </p:nvPr>
        </p:nvGrpSpPr>
        <p:grpSpPr>
          <a:xfrm>
            <a:off x="8705662" y="4235010"/>
            <a:ext cx="2363452" cy="1218764"/>
            <a:chOff x="1356805" y="3325188"/>
            <a:chExt cx="2363452" cy="1218764"/>
          </a:xfrm>
        </p:grpSpPr>
        <p:sp>
          <p:nvSpPr>
            <p:cNvPr id="42" name="矩形 41"/>
            <p:cNvSpPr/>
            <p:nvPr>
              <p:custDataLst>
                <p:tags r:id="rId27"/>
              </p:custDataLst>
            </p:nvPr>
          </p:nvSpPr>
          <p:spPr>
            <a:xfrm>
              <a:off x="1356805" y="3677812"/>
              <a:ext cx="2363452" cy="86614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43" name="矩形 42"/>
            <p:cNvSpPr/>
            <p:nvPr>
              <p:custDataLst>
                <p:tags r:id="rId28"/>
              </p:custDataLst>
            </p:nvPr>
          </p:nvSpPr>
          <p:spPr>
            <a:xfrm>
              <a:off x="1417544" y="3325188"/>
              <a:ext cx="2241974" cy="40126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2" name="组合 1"/>
          <p:cNvGrpSpPr/>
          <p:nvPr/>
        </p:nvGrpSpPr>
        <p:grpSpPr>
          <a:xfrm>
            <a:off x="0" y="189434"/>
            <a:ext cx="12192000" cy="521970"/>
            <a:chOff x="0" y="189434"/>
            <a:chExt cx="12192000" cy="521970"/>
          </a:xfrm>
        </p:grpSpPr>
        <p:sp>
          <p:nvSpPr>
            <p:cNvPr id="3"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学校面貌</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7" name="直接连接符 6"/>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7" name="组合 11"/>
            <p:cNvGrpSpPr/>
            <p:nvPr/>
          </p:nvGrpSpPr>
          <p:grpSpPr bwMode="auto">
            <a:xfrm>
              <a:off x="1854716" y="302394"/>
              <a:ext cx="492125" cy="319088"/>
              <a:chOff x="3017520" y="601990"/>
              <a:chExt cx="491490" cy="414010"/>
            </a:xfrm>
            <a:solidFill>
              <a:srgbClr val="055796"/>
            </a:solidFill>
          </p:grpSpPr>
          <p:sp>
            <p:nvSpPr>
              <p:cNvPr id="58"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9"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60"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61" name="矩形 60"/>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2" name="矩形 61"/>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3" name="矩形 62"/>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4" name="矩形 63"/>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5"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66" name="图片 65" descr="标志"/>
          <p:cNvPicPr>
            <a:picLocks noChangeAspect="1"/>
          </p:cNvPicPr>
          <p:nvPr/>
        </p:nvPicPr>
        <p:blipFill>
          <a:blip r:embed="rId29"/>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childTnLst>
                          </p:cTn>
                        </p:par>
                        <p:par>
                          <p:cTn id="85" fill="hold">
                            <p:stCondLst>
                              <p:cond delay="1000"/>
                            </p:stCondLst>
                            <p:childTnLst>
                              <p:par>
                                <p:cTn id="86" presetID="53" presetClass="entr" presetSubtype="16" fill="hold"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p:cTn id="88" dur="500" fill="hold"/>
                                        <p:tgtEl>
                                          <p:spTgt spid="31"/>
                                        </p:tgtEl>
                                        <p:attrNameLst>
                                          <p:attrName>ppt_w</p:attrName>
                                        </p:attrNameLst>
                                      </p:cBhvr>
                                      <p:tavLst>
                                        <p:tav tm="0">
                                          <p:val>
                                            <p:fltVal val="0"/>
                                          </p:val>
                                        </p:tav>
                                        <p:tav tm="100000">
                                          <p:val>
                                            <p:strVal val="#ppt_w"/>
                                          </p:val>
                                        </p:tav>
                                      </p:tavLst>
                                    </p:anim>
                                    <p:anim calcmode="lin" valueType="num">
                                      <p:cBhvr>
                                        <p:cTn id="89" dur="500" fill="hold"/>
                                        <p:tgtEl>
                                          <p:spTgt spid="31"/>
                                        </p:tgtEl>
                                        <p:attrNameLst>
                                          <p:attrName>ppt_h</p:attrName>
                                        </p:attrNameLst>
                                      </p:cBhvr>
                                      <p:tavLst>
                                        <p:tav tm="0">
                                          <p:val>
                                            <p:fltVal val="0"/>
                                          </p:val>
                                        </p:tav>
                                        <p:tav tm="100000">
                                          <p:val>
                                            <p:strVal val="#ppt_h"/>
                                          </p:val>
                                        </p:tav>
                                      </p:tavLst>
                                    </p:anim>
                                    <p:animEffect transition="in" filter="fade">
                                      <p:cBhvr>
                                        <p:cTn id="90" dur="500"/>
                                        <p:tgtEl>
                                          <p:spTgt spid="31"/>
                                        </p:tgtEl>
                                      </p:cBhvr>
                                    </p:animEffect>
                                  </p:childTnLst>
                                </p:cTn>
                              </p:par>
                            </p:childTnLst>
                          </p:cTn>
                        </p:par>
                        <p:par>
                          <p:cTn id="91" fill="hold">
                            <p:stCondLst>
                              <p:cond delay="1500"/>
                            </p:stCondLst>
                            <p:childTnLst>
                              <p:par>
                                <p:cTn id="92" presetID="53" presetClass="entr" presetSubtype="16"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ppt_w</p:attrName>
                                        </p:attrNameLst>
                                      </p:cBhvr>
                                      <p:tavLst>
                                        <p:tav tm="0">
                                          <p:val>
                                            <p:fltVal val="0"/>
                                          </p:val>
                                        </p:tav>
                                        <p:tav tm="100000">
                                          <p:val>
                                            <p:strVal val="#ppt_w"/>
                                          </p:val>
                                        </p:tav>
                                      </p:tavLst>
                                    </p:anim>
                                    <p:anim calcmode="lin" valueType="num">
                                      <p:cBhvr>
                                        <p:cTn id="95" dur="500" fill="hold"/>
                                        <p:tgtEl>
                                          <p:spTgt spid="25"/>
                                        </p:tgtEl>
                                        <p:attrNameLst>
                                          <p:attrName>ppt_h</p:attrName>
                                        </p:attrNameLst>
                                      </p:cBhvr>
                                      <p:tavLst>
                                        <p:tav tm="0">
                                          <p:val>
                                            <p:fltVal val="0"/>
                                          </p:val>
                                        </p:tav>
                                        <p:tav tm="100000">
                                          <p:val>
                                            <p:strVal val="#ppt_h"/>
                                          </p:val>
                                        </p:tav>
                                      </p:tavLst>
                                    </p:anim>
                                    <p:animEffect transition="in" filter="fade">
                                      <p:cBhvr>
                                        <p:cTn id="96" dur="500"/>
                                        <p:tgtEl>
                                          <p:spTgt spid="25"/>
                                        </p:tgtEl>
                                      </p:cBhvr>
                                    </p:animEffect>
                                  </p:childTnLst>
                                </p:cTn>
                              </p:par>
                            </p:childTnLst>
                          </p:cTn>
                        </p:par>
                        <p:par>
                          <p:cTn id="97" fill="hold">
                            <p:stCondLst>
                              <p:cond delay="2000"/>
                            </p:stCondLst>
                            <p:childTnLst>
                              <p:par>
                                <p:cTn id="98" presetID="53" presetClass="entr" presetSubtype="16" fill="hold" nodeType="afterEffect">
                                  <p:stCondLst>
                                    <p:cond delay="0"/>
                                  </p:stCondLst>
                                  <p:childTnLst>
                                    <p:set>
                                      <p:cBhvr>
                                        <p:cTn id="99" dur="1" fill="hold">
                                          <p:stCondLst>
                                            <p:cond delay="0"/>
                                          </p:stCondLst>
                                        </p:cTn>
                                        <p:tgtEl>
                                          <p:spTgt spid="38"/>
                                        </p:tgtEl>
                                        <p:attrNameLst>
                                          <p:attrName>style.visibility</p:attrName>
                                        </p:attrNameLst>
                                      </p:cBhvr>
                                      <p:to>
                                        <p:strVal val="visible"/>
                                      </p:to>
                                    </p:set>
                                    <p:anim calcmode="lin" valueType="num">
                                      <p:cBhvr>
                                        <p:cTn id="100" dur="500" fill="hold"/>
                                        <p:tgtEl>
                                          <p:spTgt spid="38"/>
                                        </p:tgtEl>
                                        <p:attrNameLst>
                                          <p:attrName>ppt_w</p:attrName>
                                        </p:attrNameLst>
                                      </p:cBhvr>
                                      <p:tavLst>
                                        <p:tav tm="0">
                                          <p:val>
                                            <p:fltVal val="0"/>
                                          </p:val>
                                        </p:tav>
                                        <p:tav tm="100000">
                                          <p:val>
                                            <p:strVal val="#ppt_w"/>
                                          </p:val>
                                        </p:tav>
                                      </p:tavLst>
                                    </p:anim>
                                    <p:anim calcmode="lin" valueType="num">
                                      <p:cBhvr>
                                        <p:cTn id="101" dur="500" fill="hold"/>
                                        <p:tgtEl>
                                          <p:spTgt spid="38"/>
                                        </p:tgtEl>
                                        <p:attrNameLst>
                                          <p:attrName>ppt_h</p:attrName>
                                        </p:attrNameLst>
                                      </p:cBhvr>
                                      <p:tavLst>
                                        <p:tav tm="0">
                                          <p:val>
                                            <p:fltVal val="0"/>
                                          </p:val>
                                        </p:tav>
                                        <p:tav tm="100000">
                                          <p:val>
                                            <p:strVal val="#ppt_h"/>
                                          </p:val>
                                        </p:tav>
                                      </p:tavLst>
                                    </p:anim>
                                    <p:animEffect transition="in" filter="fade">
                                      <p:cBhvr>
                                        <p:cTn id="102" dur="500"/>
                                        <p:tgtEl>
                                          <p:spTgt spid="38"/>
                                        </p:tgtEl>
                                      </p:cBhvr>
                                    </p:animEffect>
                                  </p:childTnLst>
                                </p:cTn>
                              </p:par>
                            </p:childTnLst>
                          </p:cTn>
                        </p:par>
                        <p:par>
                          <p:cTn id="103" fill="hold">
                            <p:stCondLst>
                              <p:cond delay="2500"/>
                            </p:stCondLst>
                            <p:childTnLst>
                              <p:par>
                                <p:cTn id="104" presetID="53" presetClass="entr" presetSubtype="16" fill="hold" nodeType="afterEffect">
                                  <p:stCondLst>
                                    <p:cond delay="0"/>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animEffect transition="in" filter="fade">
                                      <p:cBhvr>
                                        <p:cTn id="10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91E58C4D23322A37FBC159C98A_F16DDC9C_49C58"/>
          <p:cNvPicPr>
            <a:picLocks noChangeAspect="1"/>
          </p:cNvPicPr>
          <p:nvPr/>
        </p:nvPicPr>
        <p:blipFill>
          <a:blip r:embed="rId1"/>
          <a:stretch>
            <a:fillRect/>
          </a:stretch>
        </p:blipFill>
        <p:spPr>
          <a:xfrm>
            <a:off x="0" y="3849370"/>
            <a:ext cx="12192000" cy="4286250"/>
          </a:xfrm>
          <a:prstGeom prst="rect">
            <a:avLst/>
          </a:prstGeom>
        </p:spPr>
      </p:pic>
      <p:sp>
        <p:nvSpPr>
          <p:cNvPr id="57" name="矩形 56"/>
          <p:cNvSpPr/>
          <p:nvPr/>
        </p:nvSpPr>
        <p:spPr>
          <a:xfrm>
            <a:off x="5440883" y="512823"/>
            <a:ext cx="1641805" cy="677104"/>
          </a:xfrm>
          <a:prstGeom prst="rect">
            <a:avLst/>
          </a:prstGeom>
        </p:spPr>
        <p:txBody>
          <a:bodyPr wrap="square" lIns="121917" tIns="60958" rIns="121917" bIns="60958">
            <a:spAutoFit/>
          </a:bodyPr>
          <a:lstStyle/>
          <a:p>
            <a:pPr defTabSz="1245870" fontAlgn="auto">
              <a:spcBef>
                <a:spcPts val="0"/>
              </a:spcBef>
              <a:spcAft>
                <a:spcPts val="0"/>
              </a:spcAft>
              <a:defRPr/>
            </a:pPr>
            <a:r>
              <a:rPr lang="zh-CN" altLang="en-US" sz="3600" b="1" dirty="0">
                <a:solidFill>
                  <a:srgbClr val="C00000"/>
                </a:solidFill>
                <a:latin typeface="微软雅黑" panose="020B0503020204020204" charset="-122"/>
                <a:ea typeface="微软雅黑" panose="020B0503020204020204" charset="-122"/>
              </a:rPr>
              <a:t>目 录</a:t>
            </a:r>
            <a:endParaRPr lang="zh-CN" altLang="en-US" sz="3600" b="1" dirty="0">
              <a:solidFill>
                <a:srgbClr val="C00000"/>
              </a:solidFill>
              <a:latin typeface="微软雅黑" panose="020B0503020204020204" charset="-122"/>
              <a:ea typeface="微软雅黑" panose="020B0503020204020204" charset="-122"/>
            </a:endParaRPr>
          </a:p>
        </p:txBody>
      </p:sp>
      <p:sp>
        <p:nvSpPr>
          <p:cNvPr id="58" name="Rectangle 4"/>
          <p:cNvSpPr txBox="1">
            <a:spLocks noChangeArrowheads="1"/>
          </p:cNvSpPr>
          <p:nvPr/>
        </p:nvSpPr>
        <p:spPr bwMode="auto">
          <a:xfrm>
            <a:off x="4167629" y="1132897"/>
            <a:ext cx="3843012" cy="508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2" rIns="91426" bIns="4571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auto">
              <a:spcBef>
                <a:spcPts val="0"/>
              </a:spcBef>
              <a:spcAft>
                <a:spcPts val="0"/>
              </a:spcAft>
              <a:defRPr/>
            </a:pPr>
            <a:r>
              <a:rPr lang="en-US" altLang="zh-CN" sz="4000" dirty="0">
                <a:solidFill>
                  <a:srgbClr val="C00000"/>
                </a:solidFill>
                <a:latin typeface="微软雅黑" panose="020B0503020204020204" charset="-122"/>
                <a:ea typeface="微软雅黑" panose="020B0503020204020204" charset="-122"/>
              </a:rPr>
              <a:t>CATALOG</a:t>
            </a:r>
            <a:endParaRPr lang="en-US" altLang="zh-CN" sz="4000" dirty="0">
              <a:solidFill>
                <a:srgbClr val="C00000"/>
              </a:solidFill>
              <a:latin typeface="微软雅黑" panose="020B0503020204020204" charset="-122"/>
              <a:ea typeface="微软雅黑" panose="020B0503020204020204" charset="-122"/>
            </a:endParaRPr>
          </a:p>
        </p:txBody>
      </p:sp>
      <p:grpSp>
        <p:nvGrpSpPr>
          <p:cNvPr id="60" name="组合 59"/>
          <p:cNvGrpSpPr/>
          <p:nvPr>
            <p:custDataLst>
              <p:tags r:id="rId2"/>
            </p:custDataLst>
          </p:nvPr>
        </p:nvGrpSpPr>
        <p:grpSpPr>
          <a:xfrm>
            <a:off x="991730" y="2557441"/>
            <a:ext cx="10786708" cy="2318458"/>
            <a:chOff x="426954" y="1708277"/>
            <a:chExt cx="10786708" cy="2318458"/>
          </a:xfrm>
        </p:grpSpPr>
        <p:grpSp>
          <p:nvGrpSpPr>
            <p:cNvPr id="59" name="组合 58"/>
            <p:cNvGrpSpPr/>
            <p:nvPr/>
          </p:nvGrpSpPr>
          <p:grpSpPr>
            <a:xfrm>
              <a:off x="426954" y="1708277"/>
              <a:ext cx="10227162" cy="2318458"/>
              <a:chOff x="978283" y="2683520"/>
              <a:chExt cx="10227162" cy="2318458"/>
            </a:xfrm>
          </p:grpSpPr>
          <p:sp>
            <p:nvSpPr>
              <p:cNvPr id="48" name="矩形 47"/>
              <p:cNvSpPr/>
              <p:nvPr>
                <p:custDataLst>
                  <p:tags r:id="rId3"/>
                </p:custDataLst>
              </p:nvPr>
            </p:nvSpPr>
            <p:spPr>
              <a:xfrm rot="5400000">
                <a:off x="9390358" y="3186891"/>
                <a:ext cx="2318456" cy="1311717"/>
              </a:xfrm>
              <a:prstGeom prst="rect">
                <a:avLst/>
              </a:prstGeom>
              <a:solidFill>
                <a:srgbClr val="046636">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046636"/>
                  </a:solidFill>
                </a:endParaRPr>
              </a:p>
            </p:txBody>
          </p:sp>
          <p:sp>
            <p:nvSpPr>
              <p:cNvPr id="3" name="矩形 2"/>
              <p:cNvSpPr/>
              <p:nvPr>
                <p:custDataLst>
                  <p:tags r:id="rId4"/>
                </p:custDataLst>
              </p:nvPr>
            </p:nvSpPr>
            <p:spPr>
              <a:xfrm rot="5400000">
                <a:off x="474913" y="3186890"/>
                <a:ext cx="2318457" cy="1311717"/>
              </a:xfrm>
              <a:prstGeom prst="rect">
                <a:avLst/>
              </a:prstGeom>
              <a:solidFill>
                <a:srgbClr val="046636">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4" name="矩形 3"/>
              <p:cNvSpPr/>
              <p:nvPr>
                <p:custDataLst>
                  <p:tags r:id="rId5"/>
                </p:custDataLst>
              </p:nvPr>
            </p:nvSpPr>
            <p:spPr>
              <a:xfrm rot="5400000">
                <a:off x="2270062" y="3186892"/>
                <a:ext cx="2318455" cy="1311717"/>
              </a:xfrm>
              <a:prstGeom prst="rect">
                <a:avLst/>
              </a:prstGeom>
              <a:solidFill>
                <a:srgbClr val="046636">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5" name="矩形 4"/>
              <p:cNvSpPr/>
              <p:nvPr>
                <p:custDataLst>
                  <p:tags r:id="rId6"/>
                </p:custDataLst>
              </p:nvPr>
            </p:nvSpPr>
            <p:spPr>
              <a:xfrm rot="5400000">
                <a:off x="4065207" y="3186891"/>
                <a:ext cx="2318456" cy="1311717"/>
              </a:xfrm>
              <a:prstGeom prst="rect">
                <a:avLst/>
              </a:prstGeom>
              <a:solidFill>
                <a:srgbClr val="046636">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6" name="矩形 5"/>
              <p:cNvSpPr/>
              <p:nvPr>
                <p:custDataLst>
                  <p:tags r:id="rId7"/>
                </p:custDataLst>
              </p:nvPr>
            </p:nvSpPr>
            <p:spPr>
              <a:xfrm rot="5400000">
                <a:off x="5860355" y="3186891"/>
                <a:ext cx="2318456" cy="1311717"/>
              </a:xfrm>
              <a:prstGeom prst="rect">
                <a:avLst/>
              </a:prstGeom>
              <a:solidFill>
                <a:srgbClr val="046636">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7" name="矩形 6"/>
              <p:cNvSpPr/>
              <p:nvPr>
                <p:custDataLst>
                  <p:tags r:id="rId8"/>
                </p:custDataLst>
              </p:nvPr>
            </p:nvSpPr>
            <p:spPr>
              <a:xfrm>
                <a:off x="1370110" y="2741267"/>
                <a:ext cx="561372" cy="584775"/>
              </a:xfrm>
              <a:prstGeom prst="rect">
                <a:avLst/>
              </a:prstGeom>
            </p:spPr>
            <p:txBody>
              <a:bodyPr wrap="none">
                <a:spAutoFit/>
              </a:bodyPr>
              <a:lstStyle/>
              <a:p>
                <a:r>
                  <a:rPr lang="en-US" altLang="zh-CN" sz="3200" dirty="0">
                    <a:solidFill>
                      <a:schemeClr val="bg1"/>
                    </a:solidFill>
                    <a:latin typeface="Impact" panose="020B0806030902050204" pitchFamily="34" charset="0"/>
                    <a:ea typeface="微软雅黑" panose="020B0503020204020204" charset="-122"/>
                    <a:cs typeface="Gisha" panose="020B0502040204020203" pitchFamily="34" charset="-79"/>
                  </a:rPr>
                  <a:t>01</a:t>
                </a:r>
                <a:endParaRPr lang="zh-CN" altLang="en-US" sz="3200" dirty="0">
                  <a:solidFill>
                    <a:schemeClr val="bg1"/>
                  </a:solidFill>
                </a:endParaRPr>
              </a:p>
            </p:txBody>
          </p:sp>
          <p:sp>
            <p:nvSpPr>
              <p:cNvPr id="8" name="矩形 7"/>
              <p:cNvSpPr/>
              <p:nvPr>
                <p:custDataLst>
                  <p:tags r:id="rId9"/>
                </p:custDataLst>
              </p:nvPr>
            </p:nvSpPr>
            <p:spPr>
              <a:xfrm>
                <a:off x="3162225" y="2736521"/>
                <a:ext cx="611065" cy="584775"/>
              </a:xfrm>
              <a:prstGeom prst="rect">
                <a:avLst/>
              </a:prstGeom>
            </p:spPr>
            <p:txBody>
              <a:bodyPr wrap="none">
                <a:spAutoFit/>
              </a:bodyPr>
              <a:lstStyle/>
              <a:p>
                <a:r>
                  <a:rPr lang="en-US" altLang="zh-CN" sz="3200" dirty="0">
                    <a:solidFill>
                      <a:schemeClr val="bg1"/>
                    </a:solidFill>
                    <a:latin typeface="Impact" panose="020B0806030902050204" pitchFamily="34" charset="0"/>
                    <a:ea typeface="微软雅黑" panose="020B0503020204020204" charset="-122"/>
                    <a:cs typeface="Gisha" panose="020B0502040204020203" pitchFamily="34" charset="-79"/>
                  </a:rPr>
                  <a:t>02</a:t>
                </a:r>
                <a:endParaRPr lang="zh-CN" altLang="en-US" sz="3200" dirty="0">
                  <a:solidFill>
                    <a:schemeClr val="bg1"/>
                  </a:solidFill>
                </a:endParaRPr>
              </a:p>
            </p:txBody>
          </p:sp>
          <p:sp>
            <p:nvSpPr>
              <p:cNvPr id="9" name="矩形 8"/>
              <p:cNvSpPr/>
              <p:nvPr>
                <p:custDataLst>
                  <p:tags r:id="rId10"/>
                </p:custDataLst>
              </p:nvPr>
            </p:nvSpPr>
            <p:spPr>
              <a:xfrm>
                <a:off x="4948973" y="2733819"/>
                <a:ext cx="622286" cy="584775"/>
              </a:xfrm>
              <a:prstGeom prst="rect">
                <a:avLst/>
              </a:prstGeom>
            </p:spPr>
            <p:txBody>
              <a:bodyPr wrap="none">
                <a:spAutoFit/>
              </a:bodyPr>
              <a:lstStyle/>
              <a:p>
                <a:r>
                  <a:rPr lang="en-US" altLang="zh-CN" sz="3200" dirty="0">
                    <a:solidFill>
                      <a:schemeClr val="bg1"/>
                    </a:solidFill>
                    <a:latin typeface="Impact" panose="020B0806030902050204" pitchFamily="34" charset="0"/>
                    <a:ea typeface="微软雅黑" panose="020B0503020204020204" charset="-122"/>
                    <a:cs typeface="Gisha" panose="020B0502040204020203" pitchFamily="34" charset="-79"/>
                  </a:rPr>
                  <a:t>03</a:t>
                </a:r>
                <a:endParaRPr lang="zh-CN" altLang="en-US" sz="3200" dirty="0">
                  <a:solidFill>
                    <a:schemeClr val="bg1"/>
                  </a:solidFill>
                </a:endParaRPr>
              </a:p>
            </p:txBody>
          </p:sp>
          <p:sp>
            <p:nvSpPr>
              <p:cNvPr id="10" name="矩形 9"/>
              <p:cNvSpPr/>
              <p:nvPr>
                <p:custDataLst>
                  <p:tags r:id="rId11"/>
                </p:custDataLst>
              </p:nvPr>
            </p:nvSpPr>
            <p:spPr>
              <a:xfrm>
                <a:off x="6739978" y="2739874"/>
                <a:ext cx="609462" cy="584775"/>
              </a:xfrm>
              <a:prstGeom prst="rect">
                <a:avLst/>
              </a:prstGeom>
            </p:spPr>
            <p:txBody>
              <a:bodyPr wrap="none">
                <a:spAutoFit/>
              </a:bodyPr>
              <a:lstStyle/>
              <a:p>
                <a:r>
                  <a:rPr lang="en-US" altLang="zh-CN" sz="3200" dirty="0">
                    <a:solidFill>
                      <a:schemeClr val="bg1"/>
                    </a:solidFill>
                    <a:latin typeface="Impact" panose="020B0806030902050204" pitchFamily="34" charset="0"/>
                    <a:ea typeface="微软雅黑" panose="020B0503020204020204" charset="-122"/>
                    <a:cs typeface="Gisha" panose="020B0502040204020203" pitchFamily="34" charset="-79"/>
                  </a:rPr>
                  <a:t>04</a:t>
                </a:r>
                <a:endParaRPr lang="zh-CN" altLang="en-US" sz="3200" dirty="0">
                  <a:solidFill>
                    <a:schemeClr val="bg1"/>
                  </a:solidFill>
                </a:endParaRPr>
              </a:p>
            </p:txBody>
          </p:sp>
          <p:sp>
            <p:nvSpPr>
              <p:cNvPr id="11" name="TextBox 6"/>
              <p:cNvSpPr txBox="1">
                <a:spLocks noChangeArrowheads="1"/>
              </p:cNvSpPr>
              <p:nvPr>
                <p:custDataLst>
                  <p:tags r:id="rId12"/>
                </p:custDataLst>
              </p:nvPr>
            </p:nvSpPr>
            <p:spPr bwMode="auto">
              <a:xfrm>
                <a:off x="1069751" y="4308669"/>
                <a:ext cx="1771096"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r>
                  <a:rPr lang="zh-CN" altLang="en-US" b="1" dirty="0">
                    <a:solidFill>
                      <a:schemeClr val="bg1"/>
                    </a:solidFill>
                    <a:latin typeface="微软雅黑" panose="020B0503020204020204" charset="-122"/>
                    <a:ea typeface="微软雅黑" panose="020B0503020204020204" charset="-122"/>
                  </a:rPr>
                  <a:t>学校简介</a:t>
                </a:r>
                <a:endParaRPr lang="en-US" altLang="zh-CN" b="1" dirty="0">
                  <a:solidFill>
                    <a:schemeClr val="bg1"/>
                  </a:solidFill>
                  <a:latin typeface="微软雅黑" panose="020B0503020204020204" charset="-122"/>
                  <a:ea typeface="微软雅黑" panose="020B0503020204020204" charset="-122"/>
                </a:endParaRPr>
              </a:p>
            </p:txBody>
          </p:sp>
          <p:sp>
            <p:nvSpPr>
              <p:cNvPr id="12" name="TextBox 6"/>
              <p:cNvSpPr txBox="1">
                <a:spLocks noChangeArrowheads="1"/>
              </p:cNvSpPr>
              <p:nvPr>
                <p:custDataLst>
                  <p:tags r:id="rId13"/>
                </p:custDataLst>
              </p:nvPr>
            </p:nvSpPr>
            <p:spPr bwMode="auto">
              <a:xfrm>
                <a:off x="2840847" y="4312839"/>
                <a:ext cx="1771096"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r>
                  <a:rPr lang="zh-CN" altLang="en-US" b="1" dirty="0">
                    <a:solidFill>
                      <a:schemeClr val="bg1"/>
                    </a:solidFill>
                    <a:latin typeface="微软雅黑" panose="020B0503020204020204" charset="-122"/>
                    <a:ea typeface="微软雅黑" panose="020B0503020204020204" charset="-122"/>
                  </a:rPr>
                  <a:t>学校规模</a:t>
                </a:r>
                <a:endParaRPr lang="en-US" altLang="zh-CN" b="1" dirty="0">
                  <a:solidFill>
                    <a:schemeClr val="bg1"/>
                  </a:solidFill>
                  <a:latin typeface="微软雅黑" panose="020B0503020204020204" charset="-122"/>
                  <a:ea typeface="微软雅黑" panose="020B0503020204020204" charset="-122"/>
                </a:endParaRPr>
              </a:p>
            </p:txBody>
          </p:sp>
          <p:sp>
            <p:nvSpPr>
              <p:cNvPr id="13" name="TextBox 6"/>
              <p:cNvSpPr txBox="1">
                <a:spLocks noChangeArrowheads="1"/>
              </p:cNvSpPr>
              <p:nvPr>
                <p:custDataLst>
                  <p:tags r:id="rId14"/>
                </p:custDataLst>
              </p:nvPr>
            </p:nvSpPr>
            <p:spPr bwMode="auto">
              <a:xfrm>
                <a:off x="4360572" y="4309699"/>
                <a:ext cx="1771096"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pPr algn="ctr"/>
                <a:r>
                  <a:rPr lang="zh-CN" altLang="en-US" b="1" dirty="0">
                    <a:solidFill>
                      <a:schemeClr val="bg1"/>
                    </a:solidFill>
                    <a:latin typeface="微软雅黑" panose="020B0503020204020204" charset="-122"/>
                    <a:ea typeface="微软雅黑" panose="020B0503020204020204" charset="-122"/>
                  </a:rPr>
                  <a:t>师资力量</a:t>
                </a:r>
                <a:endParaRPr lang="zh-CN" altLang="en-US" b="1" dirty="0">
                  <a:solidFill>
                    <a:schemeClr val="bg1"/>
                  </a:solidFill>
                  <a:latin typeface="微软雅黑" panose="020B0503020204020204" charset="-122"/>
                  <a:ea typeface="微软雅黑" panose="020B0503020204020204" charset="-122"/>
                </a:endParaRPr>
              </a:p>
            </p:txBody>
          </p:sp>
          <p:sp>
            <p:nvSpPr>
              <p:cNvPr id="14" name="TextBox 126"/>
              <p:cNvSpPr txBox="1">
                <a:spLocks noChangeArrowheads="1"/>
              </p:cNvSpPr>
              <p:nvPr>
                <p:custDataLst>
                  <p:tags r:id="rId15"/>
                </p:custDataLst>
              </p:nvPr>
            </p:nvSpPr>
            <p:spPr bwMode="auto">
              <a:xfrm>
                <a:off x="6453983" y="4311455"/>
                <a:ext cx="1771096"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r>
                  <a:rPr lang="zh-CN" altLang="en-US" b="1" dirty="0">
                    <a:solidFill>
                      <a:schemeClr val="bg1"/>
                    </a:solidFill>
                    <a:latin typeface="微软雅黑" panose="020B0503020204020204" charset="-122"/>
                    <a:ea typeface="微软雅黑" panose="020B0503020204020204" charset="-122"/>
                  </a:rPr>
                  <a:t>学校面貌</a:t>
                </a:r>
                <a:endParaRPr lang="en-US" altLang="zh-CN" b="1" dirty="0">
                  <a:solidFill>
                    <a:schemeClr val="bg1"/>
                  </a:solidFill>
                  <a:latin typeface="微软雅黑" panose="020B0503020204020204" charset="-122"/>
                  <a:ea typeface="微软雅黑" panose="020B0503020204020204" charset="-122"/>
                </a:endParaRPr>
              </a:p>
            </p:txBody>
          </p:sp>
          <p:grpSp>
            <p:nvGrpSpPr>
              <p:cNvPr id="15" name="组合 14"/>
              <p:cNvGrpSpPr/>
              <p:nvPr/>
            </p:nvGrpSpPr>
            <p:grpSpPr>
              <a:xfrm rot="16200000">
                <a:off x="1175149" y="3284183"/>
                <a:ext cx="970509" cy="841578"/>
                <a:chOff x="1511944" y="2420246"/>
                <a:chExt cx="2627152" cy="2294453"/>
              </a:xfrm>
              <a:effectLst>
                <a:outerShdw blurRad="203200" dist="38100" dir="3780000" sx="103000" sy="103000" algn="t" rotWithShape="0">
                  <a:prstClr val="black">
                    <a:alpha val="25000"/>
                  </a:prstClr>
                </a:outerShdw>
              </a:effectLst>
            </p:grpSpPr>
            <p:sp>
              <p:nvSpPr>
                <p:cNvPr id="37" name="Freeform 6"/>
                <p:cNvSpPr/>
                <p:nvPr>
                  <p:custDataLst>
                    <p:tags r:id="rId16"/>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600"/>
                </a:p>
              </p:txBody>
            </p:sp>
            <p:sp>
              <p:nvSpPr>
                <p:cNvPr id="38" name="Freeform 6"/>
                <p:cNvSpPr/>
                <p:nvPr>
                  <p:custDataLst>
                    <p:tags r:id="rId17"/>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600"/>
                </a:p>
              </p:txBody>
            </p:sp>
          </p:grpSp>
          <p:grpSp>
            <p:nvGrpSpPr>
              <p:cNvPr id="16" name="组合 15"/>
              <p:cNvGrpSpPr/>
              <p:nvPr/>
            </p:nvGrpSpPr>
            <p:grpSpPr>
              <a:xfrm>
                <a:off x="1299531" y="3376361"/>
                <a:ext cx="728676" cy="657222"/>
                <a:chOff x="4634991" y="2138335"/>
                <a:chExt cx="428348" cy="386204"/>
              </a:xfrm>
            </p:grpSpPr>
            <p:sp>
              <p:nvSpPr>
                <p:cNvPr id="35" name="Freeform 5"/>
                <p:cNvSpPr/>
                <p:nvPr>
                  <p:custDataLst>
                    <p:tags r:id="rId18"/>
                  </p:custDataLst>
                </p:nvPr>
              </p:nvSpPr>
              <p:spPr bwMode="auto">
                <a:xfrm rot="1800000">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46636"/>
                </a:solidFill>
                <a:ln w="9525"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sz="1600" dirty="0">
                    <a:ea typeface="微软雅黑" panose="020B0503020204020204" charset="-122"/>
                  </a:endParaRPr>
                </a:p>
              </p:txBody>
            </p:sp>
            <p:sp>
              <p:nvSpPr>
                <p:cNvPr id="36" name="KSO_Shape"/>
                <p:cNvSpPr/>
                <p:nvPr>
                  <p:custDataLst>
                    <p:tags r:id="rId19"/>
                  </p:custDataLst>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ea typeface="微软雅黑" panose="020B0503020204020204" charset="-122"/>
                  </a:endParaRPr>
                </a:p>
              </p:txBody>
            </p:sp>
          </p:grpSp>
          <p:grpSp>
            <p:nvGrpSpPr>
              <p:cNvPr id="17" name="组合 16"/>
              <p:cNvGrpSpPr/>
              <p:nvPr/>
            </p:nvGrpSpPr>
            <p:grpSpPr>
              <a:xfrm rot="16200000">
                <a:off x="2950713" y="3284183"/>
                <a:ext cx="970509" cy="841578"/>
                <a:chOff x="1511944" y="2420246"/>
                <a:chExt cx="2627152" cy="2294453"/>
              </a:xfrm>
              <a:effectLst>
                <a:outerShdw blurRad="203200" dist="38100" dir="3780000" sx="103000" sy="103000" algn="t" rotWithShape="0">
                  <a:prstClr val="black">
                    <a:alpha val="25000"/>
                  </a:prstClr>
                </a:outerShdw>
              </a:effectLst>
            </p:grpSpPr>
            <p:sp>
              <p:nvSpPr>
                <p:cNvPr id="33" name="Freeform 6"/>
                <p:cNvSpPr/>
                <p:nvPr>
                  <p:custDataLst>
                    <p:tags r:id="rId20"/>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600"/>
                </a:p>
              </p:txBody>
            </p:sp>
            <p:sp>
              <p:nvSpPr>
                <p:cNvPr id="34" name="Freeform 6"/>
                <p:cNvSpPr/>
                <p:nvPr>
                  <p:custDataLst>
                    <p:tags r:id="rId21"/>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600"/>
                </a:p>
              </p:txBody>
            </p:sp>
          </p:grpSp>
          <p:grpSp>
            <p:nvGrpSpPr>
              <p:cNvPr id="18" name="组合 17"/>
              <p:cNvGrpSpPr/>
              <p:nvPr/>
            </p:nvGrpSpPr>
            <p:grpSpPr>
              <a:xfrm rot="16200000">
                <a:off x="4763226" y="3284183"/>
                <a:ext cx="970509" cy="841578"/>
                <a:chOff x="1511944" y="2420246"/>
                <a:chExt cx="2627152" cy="2294453"/>
              </a:xfrm>
              <a:effectLst>
                <a:outerShdw blurRad="203200" dist="38100" dir="3780000" sx="103000" sy="103000" algn="t" rotWithShape="0">
                  <a:prstClr val="black">
                    <a:alpha val="25000"/>
                  </a:prstClr>
                </a:outerShdw>
              </a:effectLst>
            </p:grpSpPr>
            <p:sp>
              <p:nvSpPr>
                <p:cNvPr id="31" name="Freeform 6"/>
                <p:cNvSpPr/>
                <p:nvPr>
                  <p:custDataLst>
                    <p:tags r:id="rId22"/>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600"/>
                </a:p>
              </p:txBody>
            </p:sp>
            <p:sp>
              <p:nvSpPr>
                <p:cNvPr id="32" name="Freeform 6"/>
                <p:cNvSpPr/>
                <p:nvPr>
                  <p:custDataLst>
                    <p:tags r:id="rId23"/>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600"/>
                </a:p>
              </p:txBody>
            </p:sp>
          </p:grpSp>
          <p:grpSp>
            <p:nvGrpSpPr>
              <p:cNvPr id="19" name="组合 18"/>
              <p:cNvGrpSpPr/>
              <p:nvPr/>
            </p:nvGrpSpPr>
            <p:grpSpPr>
              <a:xfrm rot="16200000">
                <a:off x="6559455" y="3284183"/>
                <a:ext cx="970509" cy="841578"/>
                <a:chOff x="1511944" y="2420246"/>
                <a:chExt cx="2627152" cy="2294453"/>
              </a:xfrm>
              <a:effectLst>
                <a:outerShdw blurRad="203200" dist="38100" dir="3780000" sx="103000" sy="103000" algn="t" rotWithShape="0">
                  <a:prstClr val="black">
                    <a:alpha val="25000"/>
                  </a:prstClr>
                </a:outerShdw>
              </a:effectLst>
            </p:grpSpPr>
            <p:sp>
              <p:nvSpPr>
                <p:cNvPr id="29" name="Freeform 6"/>
                <p:cNvSpPr/>
                <p:nvPr>
                  <p:custDataLst>
                    <p:tags r:id="rId24"/>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600"/>
                </a:p>
              </p:txBody>
            </p:sp>
            <p:sp>
              <p:nvSpPr>
                <p:cNvPr id="30" name="Freeform 6"/>
                <p:cNvSpPr/>
                <p:nvPr>
                  <p:custDataLst>
                    <p:tags r:id="rId25"/>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600"/>
                </a:p>
              </p:txBody>
            </p:sp>
          </p:grpSp>
          <p:grpSp>
            <p:nvGrpSpPr>
              <p:cNvPr id="20" name="组合 19"/>
              <p:cNvGrpSpPr/>
              <p:nvPr/>
            </p:nvGrpSpPr>
            <p:grpSpPr>
              <a:xfrm>
                <a:off x="3064847" y="3376361"/>
                <a:ext cx="728676" cy="657222"/>
                <a:chOff x="5076056" y="2138335"/>
                <a:chExt cx="428348" cy="386204"/>
              </a:xfrm>
            </p:grpSpPr>
            <p:sp>
              <p:nvSpPr>
                <p:cNvPr id="27" name="Freeform 5"/>
                <p:cNvSpPr/>
                <p:nvPr>
                  <p:custDataLst>
                    <p:tags r:id="rId26"/>
                  </p:custDataLst>
                </p:nvPr>
              </p:nvSpPr>
              <p:spPr bwMode="auto">
                <a:xfrm rot="1800000">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46636"/>
                </a:solidFill>
                <a:ln w="9525"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sz="1600" dirty="0">
                    <a:ea typeface="微软雅黑" panose="020B0503020204020204" charset="-122"/>
                  </a:endParaRPr>
                </a:p>
              </p:txBody>
            </p:sp>
            <p:sp>
              <p:nvSpPr>
                <p:cNvPr id="28" name="KSO_Shape"/>
                <p:cNvSpPr/>
                <p:nvPr>
                  <p:custDataLst>
                    <p:tags r:id="rId27"/>
                  </p:custDataLst>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ea typeface="微软雅黑" panose="020B0503020204020204" charset="-122"/>
                  </a:endParaRPr>
                </a:p>
              </p:txBody>
            </p:sp>
          </p:grpSp>
          <p:grpSp>
            <p:nvGrpSpPr>
              <p:cNvPr id="21" name="组合 20"/>
              <p:cNvGrpSpPr/>
              <p:nvPr/>
            </p:nvGrpSpPr>
            <p:grpSpPr>
              <a:xfrm>
                <a:off x="4879599" y="3376361"/>
                <a:ext cx="728676" cy="657222"/>
                <a:chOff x="5557128" y="2138335"/>
                <a:chExt cx="428348" cy="386204"/>
              </a:xfrm>
            </p:grpSpPr>
            <p:sp>
              <p:nvSpPr>
                <p:cNvPr id="25" name="Freeform 5"/>
                <p:cNvSpPr/>
                <p:nvPr>
                  <p:custDataLst>
                    <p:tags r:id="rId28"/>
                  </p:custDataLst>
                </p:nvPr>
              </p:nvSpPr>
              <p:spPr bwMode="auto">
                <a:xfrm rot="1800000">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46636"/>
                </a:solidFill>
                <a:ln w="9525"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sz="1600" dirty="0">
                    <a:ea typeface="微软雅黑" panose="020B0503020204020204" charset="-122"/>
                  </a:endParaRPr>
                </a:p>
              </p:txBody>
            </p:sp>
            <p:sp>
              <p:nvSpPr>
                <p:cNvPr id="26" name="KSO_Shape"/>
                <p:cNvSpPr/>
                <p:nvPr>
                  <p:custDataLst>
                    <p:tags r:id="rId29"/>
                  </p:custDataLst>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ea typeface="微软雅黑" panose="020B0503020204020204" charset="-122"/>
                  </a:endParaRPr>
                </a:p>
              </p:txBody>
            </p:sp>
          </p:grpSp>
          <p:grpSp>
            <p:nvGrpSpPr>
              <p:cNvPr id="22" name="组合 21"/>
              <p:cNvGrpSpPr/>
              <p:nvPr/>
            </p:nvGrpSpPr>
            <p:grpSpPr>
              <a:xfrm>
                <a:off x="6690267" y="3376361"/>
                <a:ext cx="728676" cy="657222"/>
                <a:chOff x="6068610" y="2138335"/>
                <a:chExt cx="428348" cy="386204"/>
              </a:xfrm>
            </p:grpSpPr>
            <p:sp>
              <p:nvSpPr>
                <p:cNvPr id="23" name="Freeform 5"/>
                <p:cNvSpPr/>
                <p:nvPr>
                  <p:custDataLst>
                    <p:tags r:id="rId30"/>
                  </p:custDataLst>
                </p:nvPr>
              </p:nvSpPr>
              <p:spPr bwMode="auto">
                <a:xfrm rot="1800000">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46636"/>
                </a:solidFill>
                <a:ln w="9525"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sz="1600" dirty="0">
                    <a:ea typeface="微软雅黑" panose="020B0503020204020204" charset="-122"/>
                  </a:endParaRPr>
                </a:p>
              </p:txBody>
            </p:sp>
            <p:sp>
              <p:nvSpPr>
                <p:cNvPr id="24" name="KSO_Shape"/>
                <p:cNvSpPr/>
                <p:nvPr>
                  <p:custDataLst>
                    <p:tags r:id="rId31"/>
                  </p:custDataLst>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ea typeface="微软雅黑" panose="020B0503020204020204" charset="-122"/>
                  </a:endParaRPr>
                </a:p>
              </p:txBody>
            </p:sp>
          </p:grpSp>
          <p:sp>
            <p:nvSpPr>
              <p:cNvPr id="39" name="矩形 38"/>
              <p:cNvSpPr/>
              <p:nvPr>
                <p:custDataLst>
                  <p:tags r:id="rId32"/>
                </p:custDataLst>
              </p:nvPr>
            </p:nvSpPr>
            <p:spPr>
              <a:xfrm rot="5400000">
                <a:off x="7638262" y="3186891"/>
                <a:ext cx="2318456" cy="1311717"/>
              </a:xfrm>
              <a:prstGeom prst="rect">
                <a:avLst/>
              </a:prstGeom>
              <a:solidFill>
                <a:srgbClr val="046636">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40" name="矩形 39"/>
              <p:cNvSpPr/>
              <p:nvPr>
                <p:custDataLst>
                  <p:tags r:id="rId33"/>
                </p:custDataLst>
              </p:nvPr>
            </p:nvSpPr>
            <p:spPr>
              <a:xfrm>
                <a:off x="8517885" y="2739874"/>
                <a:ext cx="618490" cy="583565"/>
              </a:xfrm>
              <a:prstGeom prst="rect">
                <a:avLst/>
              </a:prstGeom>
            </p:spPr>
            <p:txBody>
              <a:bodyPr wrap="none">
                <a:spAutoFit/>
              </a:bodyPr>
              <a:lstStyle/>
              <a:p>
                <a:r>
                  <a:rPr lang="en-US" altLang="zh-CN" sz="3200" dirty="0">
                    <a:solidFill>
                      <a:schemeClr val="bg1"/>
                    </a:solidFill>
                    <a:latin typeface="Impact" panose="020B0806030902050204" pitchFamily="34" charset="0"/>
                    <a:ea typeface="微软雅黑" panose="020B0503020204020204" charset="-122"/>
                    <a:cs typeface="Gisha" panose="020B0502040204020203" pitchFamily="34" charset="-79"/>
                  </a:rPr>
                  <a:t>05</a:t>
                </a:r>
                <a:endParaRPr lang="zh-CN" altLang="en-US" sz="3200" dirty="0">
                  <a:solidFill>
                    <a:schemeClr val="bg1"/>
                  </a:solidFill>
                </a:endParaRPr>
              </a:p>
            </p:txBody>
          </p:sp>
          <p:sp>
            <p:nvSpPr>
              <p:cNvPr id="41" name="TextBox 126"/>
              <p:cNvSpPr txBox="1">
                <a:spLocks noChangeArrowheads="1"/>
              </p:cNvSpPr>
              <p:nvPr>
                <p:custDataLst>
                  <p:tags r:id="rId34"/>
                </p:custDataLst>
              </p:nvPr>
            </p:nvSpPr>
            <p:spPr bwMode="auto">
              <a:xfrm>
                <a:off x="8231890" y="4311455"/>
                <a:ext cx="1771096"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r>
                  <a:rPr lang="zh-CN" altLang="en-US" b="1" dirty="0">
                    <a:solidFill>
                      <a:schemeClr val="bg1"/>
                    </a:solidFill>
                    <a:latin typeface="微软雅黑" panose="020B0503020204020204" charset="-122"/>
                    <a:ea typeface="微软雅黑" panose="020B0503020204020204" charset="-122"/>
                  </a:rPr>
                  <a:t>师生活动</a:t>
                </a:r>
                <a:endParaRPr lang="en-US" altLang="zh-CN" b="1" dirty="0">
                  <a:solidFill>
                    <a:schemeClr val="bg1"/>
                  </a:solidFill>
                  <a:latin typeface="微软雅黑" panose="020B0503020204020204" charset="-122"/>
                  <a:ea typeface="微软雅黑" panose="020B0503020204020204" charset="-122"/>
                </a:endParaRPr>
              </a:p>
            </p:txBody>
          </p:sp>
          <p:grpSp>
            <p:nvGrpSpPr>
              <p:cNvPr id="42" name="组合 41"/>
              <p:cNvGrpSpPr/>
              <p:nvPr/>
            </p:nvGrpSpPr>
            <p:grpSpPr>
              <a:xfrm rot="16200000">
                <a:off x="8337362" y="3284183"/>
                <a:ext cx="970509" cy="841578"/>
                <a:chOff x="1511944" y="2420246"/>
                <a:chExt cx="2627152" cy="2294453"/>
              </a:xfrm>
              <a:effectLst>
                <a:outerShdw blurRad="203200" dist="38100" dir="3780000" sx="103000" sy="103000" algn="t" rotWithShape="0">
                  <a:prstClr val="black">
                    <a:alpha val="25000"/>
                  </a:prstClr>
                </a:outerShdw>
              </a:effectLst>
            </p:grpSpPr>
            <p:sp>
              <p:nvSpPr>
                <p:cNvPr id="43" name="Freeform 6"/>
                <p:cNvSpPr/>
                <p:nvPr>
                  <p:custDataLst>
                    <p:tags r:id="rId35"/>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600"/>
                </a:p>
              </p:txBody>
            </p:sp>
            <p:sp>
              <p:nvSpPr>
                <p:cNvPr id="44" name="Freeform 6"/>
                <p:cNvSpPr/>
                <p:nvPr>
                  <p:custDataLst>
                    <p:tags r:id="rId36"/>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600"/>
                </a:p>
              </p:txBody>
            </p:sp>
          </p:grpSp>
          <p:grpSp>
            <p:nvGrpSpPr>
              <p:cNvPr id="45" name="组合 44"/>
              <p:cNvGrpSpPr/>
              <p:nvPr/>
            </p:nvGrpSpPr>
            <p:grpSpPr>
              <a:xfrm>
                <a:off x="8468174" y="3376361"/>
                <a:ext cx="728676" cy="657222"/>
                <a:chOff x="6068610" y="2138335"/>
                <a:chExt cx="428348" cy="386204"/>
              </a:xfrm>
            </p:grpSpPr>
            <p:sp>
              <p:nvSpPr>
                <p:cNvPr id="46" name="Freeform 5"/>
                <p:cNvSpPr/>
                <p:nvPr>
                  <p:custDataLst>
                    <p:tags r:id="rId37"/>
                  </p:custDataLst>
                </p:nvPr>
              </p:nvSpPr>
              <p:spPr bwMode="auto">
                <a:xfrm rot="1800000">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46636"/>
                </a:solidFill>
                <a:ln w="9525"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sz="1600" dirty="0">
                    <a:ea typeface="微软雅黑" panose="020B0503020204020204" charset="-122"/>
                  </a:endParaRPr>
                </a:p>
              </p:txBody>
            </p:sp>
            <p:sp>
              <p:nvSpPr>
                <p:cNvPr id="47" name="KSO_Shape"/>
                <p:cNvSpPr/>
                <p:nvPr>
                  <p:custDataLst>
                    <p:tags r:id="rId38"/>
                  </p:custDataLst>
                </p:nvPr>
              </p:nvSpPr>
              <p:spPr bwMode="auto">
                <a:xfrm>
                  <a:off x="6173884"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ea typeface="微软雅黑" panose="020B0503020204020204" charset="-122"/>
                  </a:endParaRPr>
                </a:p>
              </p:txBody>
            </p:sp>
          </p:grpSp>
          <p:sp>
            <p:nvSpPr>
              <p:cNvPr id="49" name="矩形 48"/>
              <p:cNvSpPr/>
              <p:nvPr>
                <p:custDataLst>
                  <p:tags r:id="rId39"/>
                </p:custDataLst>
              </p:nvPr>
            </p:nvSpPr>
            <p:spPr>
              <a:xfrm>
                <a:off x="10269981" y="2739874"/>
                <a:ext cx="621030" cy="583565"/>
              </a:xfrm>
              <a:prstGeom prst="rect">
                <a:avLst/>
              </a:prstGeom>
            </p:spPr>
            <p:txBody>
              <a:bodyPr wrap="none">
                <a:spAutoFit/>
              </a:bodyPr>
              <a:lstStyle/>
              <a:p>
                <a:r>
                  <a:rPr lang="en-US" altLang="zh-CN" sz="3200" dirty="0">
                    <a:solidFill>
                      <a:schemeClr val="bg1"/>
                    </a:solidFill>
                    <a:latin typeface="Impact" panose="020B0806030902050204" pitchFamily="34" charset="0"/>
                    <a:ea typeface="微软雅黑" panose="020B0503020204020204" charset="-122"/>
                    <a:cs typeface="Gisha" panose="020B0502040204020203" pitchFamily="34" charset="-79"/>
                  </a:rPr>
                  <a:t>06</a:t>
                </a:r>
                <a:endParaRPr lang="zh-CN" altLang="en-US" sz="3200" dirty="0">
                  <a:solidFill>
                    <a:schemeClr val="bg1"/>
                  </a:solidFill>
                </a:endParaRPr>
              </a:p>
            </p:txBody>
          </p:sp>
          <p:grpSp>
            <p:nvGrpSpPr>
              <p:cNvPr id="51" name="组合 50"/>
              <p:cNvGrpSpPr/>
              <p:nvPr/>
            </p:nvGrpSpPr>
            <p:grpSpPr>
              <a:xfrm rot="16200000">
                <a:off x="10089458" y="3284183"/>
                <a:ext cx="970509" cy="841578"/>
                <a:chOff x="1511944" y="2420246"/>
                <a:chExt cx="2627152" cy="2294453"/>
              </a:xfrm>
              <a:effectLst>
                <a:outerShdw blurRad="203200" dist="38100" dir="3780000" sx="103000" sy="103000" algn="t" rotWithShape="0">
                  <a:prstClr val="black">
                    <a:alpha val="25000"/>
                  </a:prstClr>
                </a:outerShdw>
              </a:effectLst>
            </p:grpSpPr>
            <p:sp>
              <p:nvSpPr>
                <p:cNvPr id="52" name="Freeform 6"/>
                <p:cNvSpPr/>
                <p:nvPr>
                  <p:custDataLst>
                    <p:tags r:id="rId40"/>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sz="1600"/>
                </a:p>
              </p:txBody>
            </p:sp>
            <p:sp>
              <p:nvSpPr>
                <p:cNvPr id="53" name="Freeform 6"/>
                <p:cNvSpPr/>
                <p:nvPr>
                  <p:custDataLst>
                    <p:tags r:id="rId41"/>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sz="1600"/>
                </a:p>
              </p:txBody>
            </p:sp>
          </p:grpSp>
          <p:grpSp>
            <p:nvGrpSpPr>
              <p:cNvPr id="54" name="组合 53"/>
              <p:cNvGrpSpPr/>
              <p:nvPr/>
            </p:nvGrpSpPr>
            <p:grpSpPr>
              <a:xfrm>
                <a:off x="10220270" y="3376361"/>
                <a:ext cx="728676" cy="657222"/>
                <a:chOff x="6068610" y="2138335"/>
                <a:chExt cx="428348" cy="386204"/>
              </a:xfrm>
            </p:grpSpPr>
            <p:sp>
              <p:nvSpPr>
                <p:cNvPr id="55" name="Freeform 5"/>
                <p:cNvSpPr/>
                <p:nvPr>
                  <p:custDataLst>
                    <p:tags r:id="rId42"/>
                  </p:custDataLst>
                </p:nvPr>
              </p:nvSpPr>
              <p:spPr bwMode="auto">
                <a:xfrm rot="1800000">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46636"/>
                </a:solidFill>
                <a:ln w="9525"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sz="1600" dirty="0">
                    <a:ea typeface="微软雅黑" panose="020B0503020204020204" charset="-122"/>
                  </a:endParaRPr>
                </a:p>
              </p:txBody>
            </p:sp>
            <p:sp>
              <p:nvSpPr>
                <p:cNvPr id="56" name="KSO_Shape"/>
                <p:cNvSpPr/>
                <p:nvPr>
                  <p:custDataLst>
                    <p:tags r:id="rId43"/>
                  </p:custDataLst>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ea typeface="微软雅黑" panose="020B0503020204020204" charset="-122"/>
                  </a:endParaRPr>
                </a:p>
              </p:txBody>
            </p:sp>
          </p:grpSp>
        </p:grpSp>
        <p:sp>
          <p:nvSpPr>
            <p:cNvPr id="50" name="TextBox 126"/>
            <p:cNvSpPr txBox="1">
              <a:spLocks noChangeArrowheads="1"/>
            </p:cNvSpPr>
            <p:nvPr>
              <p:custDataLst>
                <p:tags r:id="rId44"/>
              </p:custDataLst>
            </p:nvPr>
          </p:nvSpPr>
          <p:spPr bwMode="auto">
            <a:xfrm>
              <a:off x="9442566" y="3365082"/>
              <a:ext cx="1771096"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r>
                <a:rPr lang="zh-CN" altLang="en-US" b="1" dirty="0">
                  <a:solidFill>
                    <a:schemeClr val="bg1"/>
                  </a:solidFill>
                  <a:latin typeface="微软雅黑" panose="020B0503020204020204" charset="-122"/>
                  <a:ea typeface="微软雅黑" panose="020B0503020204020204" charset="-122"/>
                </a:rPr>
                <a:t>所获荣誉</a:t>
              </a:r>
              <a:endParaRPr lang="en-US" altLang="zh-CN" b="1"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00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par>
                                <p:cTn id="11" presetID="22" presetClass="entr" presetSubtype="8" fill="hold" grpId="0" nodeType="withEffect">
                                  <p:stCondLst>
                                    <p:cond delay="1500"/>
                                  </p:stCondLst>
                                  <p:childTnLst>
                                    <p:set>
                                      <p:cBhvr>
                                        <p:cTn id="12" dur="1" fill="hold">
                                          <p:stCondLst>
                                            <p:cond delay="0"/>
                                          </p:stCondLst>
                                        </p:cTn>
                                        <p:tgtEl>
                                          <p:spTgt spid="58"/>
                                        </p:tgtEl>
                                        <p:attrNameLst>
                                          <p:attrName>style.visibility</p:attrName>
                                        </p:attrNameLst>
                                      </p:cBhvr>
                                      <p:to>
                                        <p:strVal val="visible"/>
                                      </p:to>
                                    </p:set>
                                    <p:animEffect transition="in" filter="wipe(left)">
                                      <p:cBhvr>
                                        <p:cTn id="13" dur="500"/>
                                        <p:tgtEl>
                                          <p:spTgt spid="58"/>
                                        </p:tgtEl>
                                      </p:cBhvr>
                                    </p:animEffect>
                                  </p:childTnLst>
                                </p:cTn>
                              </p:par>
                            </p:childTnLst>
                          </p:cTn>
                        </p:par>
                        <p:par>
                          <p:cTn id="14" fill="hold">
                            <p:stCondLst>
                              <p:cond delay="0"/>
                            </p:stCondLst>
                            <p:childTnLst>
                              <p:par>
                                <p:cTn id="15" presetID="42" presetClass="entr" presetSubtype="0"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017248"/>
            <a:ext cx="12192000" cy="2823503"/>
          </a:xfrm>
          <a:prstGeom prst="rect">
            <a:avLst/>
          </a:prstGeom>
          <a:solidFill>
            <a:srgbClr val="0265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solidFill>
                <a:schemeClr val="accent6"/>
              </a:solidFill>
            </a:endParaRPr>
          </a:p>
        </p:txBody>
      </p:sp>
      <p:sp>
        <p:nvSpPr>
          <p:cNvPr id="16" name="文本框 1"/>
          <p:cNvSpPr>
            <a:spLocks noChangeArrowheads="1"/>
          </p:cNvSpPr>
          <p:nvPr/>
        </p:nvSpPr>
        <p:spPr bwMode="auto">
          <a:xfrm>
            <a:off x="7181329" y="3040258"/>
            <a:ext cx="384048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7200" b="1" dirty="0">
                <a:solidFill>
                  <a:schemeClr val="bg1"/>
                </a:solidFill>
                <a:latin typeface="微软雅黑" panose="020B0503020204020204" charset="-122"/>
                <a:ea typeface="微软雅黑" panose="020B0503020204020204" charset="-122"/>
                <a:sym typeface="微软雅黑" panose="020B0503020204020204" charset="-122"/>
              </a:rPr>
              <a:t>师生活动</a:t>
            </a:r>
            <a:endParaRPr lang="zh-CN" altLang="zh-CN" sz="7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7" name="文本框 16"/>
          <p:cNvSpPr txBox="1"/>
          <p:nvPr/>
        </p:nvSpPr>
        <p:spPr>
          <a:xfrm>
            <a:off x="8194435" y="2517038"/>
            <a:ext cx="2039341" cy="523220"/>
          </a:xfrm>
          <a:prstGeom prst="rect">
            <a:avLst/>
          </a:prstGeom>
          <a:noFill/>
        </p:spPr>
        <p:txBody>
          <a:bodyPr wrap="none" rtlCol="0">
            <a:spAutoFit/>
          </a:bodyPr>
          <a:lstStyle/>
          <a:p>
            <a:r>
              <a:rPr lang="en-US" altLang="zh-CN" sz="2800" b="1" dirty="0">
                <a:solidFill>
                  <a:schemeClr val="bg1"/>
                </a:solidFill>
                <a:latin typeface="Kartika" panose="02020503030404060203" pitchFamily="18" charset="0"/>
                <a:ea typeface="方正姚体" panose="02010601030101010101" pitchFamily="2" charset="-122"/>
                <a:cs typeface="Kartika" panose="02020503030404060203" pitchFamily="18" charset="0"/>
              </a:rPr>
              <a:t>PART    05</a:t>
            </a:r>
            <a:endParaRPr lang="zh-CN" altLang="en-US" sz="28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764138"/>
            <a:ext cx="6806682" cy="3329724"/>
          </a:xfrm>
          <a:custGeom>
            <a:avLst/>
            <a:gdLst>
              <a:gd name="connsiteX0" fmla="*/ 0 w 7049225"/>
              <a:gd name="connsiteY0" fmla="*/ 0 h 3677930"/>
              <a:gd name="connsiteX1" fmla="*/ 5223180 w 7049225"/>
              <a:gd name="connsiteY1" fmla="*/ 0 h 3677930"/>
              <a:gd name="connsiteX2" fmla="*/ 7049225 w 7049225"/>
              <a:gd name="connsiteY2" fmla="*/ 3677930 h 3677930"/>
              <a:gd name="connsiteX3" fmla="*/ 0 w 7049225"/>
              <a:gd name="connsiteY3" fmla="*/ 3677930 h 3677930"/>
            </a:gdLst>
            <a:ahLst/>
            <a:cxnLst>
              <a:cxn ang="0">
                <a:pos x="connsiteX0" y="connsiteY0"/>
              </a:cxn>
              <a:cxn ang="0">
                <a:pos x="connsiteX1" y="connsiteY1"/>
              </a:cxn>
              <a:cxn ang="0">
                <a:pos x="connsiteX2" y="connsiteY2"/>
              </a:cxn>
              <a:cxn ang="0">
                <a:pos x="connsiteX3" y="connsiteY3"/>
              </a:cxn>
            </a:cxnLst>
            <a:rect l="l" t="t" r="r" b="b"/>
            <a:pathLst>
              <a:path w="7049225" h="3677930">
                <a:moveTo>
                  <a:pt x="0" y="0"/>
                </a:moveTo>
                <a:lnTo>
                  <a:pt x="5223180" y="0"/>
                </a:lnTo>
                <a:lnTo>
                  <a:pt x="7049225" y="3677930"/>
                </a:lnTo>
                <a:lnTo>
                  <a:pt x="0" y="3677930"/>
                </a:lnTo>
                <a:close/>
              </a:path>
            </a:pathLst>
          </a:custGeom>
          <a:effectLst>
            <a:outerShdw blurRad="190500" dist="63500" dir="18900000" algn="bl" rotWithShape="0">
              <a:prstClr val="black">
                <a:alpha val="40000"/>
              </a:prstClr>
            </a:outerShdw>
          </a:effectLst>
        </p:spPr>
      </p:pic>
      <p:pic>
        <p:nvPicPr>
          <p:cNvPr id="3" name="图片 2" descr="00"/>
          <p:cNvPicPr>
            <a:picLocks noChangeAspect="1"/>
          </p:cNvPicPr>
          <p:nvPr/>
        </p:nvPicPr>
        <p:blipFill>
          <a:blip r:embed="rId2"/>
          <a:stretch>
            <a:fillRect/>
          </a:stretch>
        </p:blipFill>
        <p:spPr>
          <a:xfrm>
            <a:off x="7624445" y="1157605"/>
            <a:ext cx="4144035" cy="720000"/>
          </a:xfrm>
          <a:prstGeom prst="rect">
            <a:avLst/>
          </a:prstGeom>
        </p:spPr>
      </p:pic>
      <p:pic>
        <p:nvPicPr>
          <p:cNvPr id="5" name="图片 4" descr="7-26师大附小公众号推文图片"/>
          <p:cNvPicPr>
            <a:picLocks noChangeAspect="1"/>
          </p:cNvPicPr>
          <p:nvPr/>
        </p:nvPicPr>
        <p:blipFill>
          <a:blip r:embed="rId3"/>
          <a:stretch>
            <a:fillRect/>
          </a:stretch>
        </p:blipFill>
        <p:spPr>
          <a:xfrm>
            <a:off x="920750" y="5464175"/>
            <a:ext cx="3283411"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par>
                          <p:cTn id="11" fill="hold">
                            <p:stCondLst>
                              <p:cond delay="1000"/>
                            </p:stCondLst>
                            <p:childTnLst>
                              <p:par>
                                <p:cTn id="12" presetID="50" presetClass="entr" presetSubtype="0" decel="100000" fill="hold" grpId="0" nodeType="afterEffect">
                                  <p:stCondLst>
                                    <p:cond delay="0"/>
                                  </p:stCondLst>
                                  <p:iterate type="lt">
                                    <p:tmPct val="25000"/>
                                  </p:iterate>
                                  <p:childTnLst>
                                    <p:set>
                                      <p:cBhvr>
                                        <p:cTn id="13" dur="1" fill="hold">
                                          <p:stCondLst>
                                            <p:cond delay="0"/>
                                          </p:stCondLst>
                                        </p:cTn>
                                        <p:tgtEl>
                                          <p:spTgt spid="17"/>
                                        </p:tgtEl>
                                        <p:attrNameLst>
                                          <p:attrName>style.visibility</p:attrName>
                                        </p:attrNameLst>
                                      </p:cBhvr>
                                      <p:to>
                                        <p:strVal val="visible"/>
                                      </p:to>
                                    </p:set>
                                    <p:anim calcmode="lin" valueType="num">
                                      <p:cBhvr>
                                        <p:cTn id="14" dur="800" fill="hold"/>
                                        <p:tgtEl>
                                          <p:spTgt spid="17"/>
                                        </p:tgtEl>
                                        <p:attrNameLst>
                                          <p:attrName>ppt_w</p:attrName>
                                        </p:attrNameLst>
                                      </p:cBhvr>
                                      <p:tavLst>
                                        <p:tav tm="0">
                                          <p:val>
                                            <p:strVal val="#ppt_w+.3"/>
                                          </p:val>
                                        </p:tav>
                                        <p:tav tm="100000">
                                          <p:val>
                                            <p:strVal val="#ppt_w"/>
                                          </p:val>
                                        </p:tav>
                                      </p:tavLst>
                                    </p:anim>
                                    <p:anim calcmode="lin" valueType="num">
                                      <p:cBhvr>
                                        <p:cTn id="15" dur="800" fill="hold"/>
                                        <p:tgtEl>
                                          <p:spTgt spid="17"/>
                                        </p:tgtEl>
                                        <p:attrNameLst>
                                          <p:attrName>ppt_h</p:attrName>
                                        </p:attrNameLst>
                                      </p:cBhvr>
                                      <p:tavLst>
                                        <p:tav tm="0">
                                          <p:val>
                                            <p:strVal val="#ppt_h"/>
                                          </p:val>
                                        </p:tav>
                                        <p:tav tm="100000">
                                          <p:val>
                                            <p:strVal val="#ppt_h"/>
                                          </p:val>
                                        </p:tav>
                                      </p:tavLst>
                                    </p:anim>
                                    <p:animEffect transition="in" filter="fade">
                                      <p:cBhvr>
                                        <p:cTn id="16" dur="800"/>
                                        <p:tgtEl>
                                          <p:spTgt spid="17"/>
                                        </p:tgtEl>
                                      </p:cBhvr>
                                    </p:animEffect>
                                  </p:childTnLst>
                                </p:cTn>
                              </p:par>
                            </p:childTnLst>
                          </p:cTn>
                        </p:par>
                        <p:par>
                          <p:cTn id="17" fill="hold">
                            <p:stCondLst>
                              <p:cond delay="2600"/>
                            </p:stCondLst>
                            <p:childTnLst>
                              <p:par>
                                <p:cTn id="18" presetID="50" presetClass="entr" presetSubtype="0" decel="100000" fill="hold" grpId="0" nodeType="afterEffect">
                                  <p:stCondLst>
                                    <p:cond delay="0"/>
                                  </p:stCondLst>
                                  <p:iterate type="lt">
                                    <p:tmPct val="25000"/>
                                  </p:iterate>
                                  <p:childTnLst>
                                    <p:set>
                                      <p:cBhvr>
                                        <p:cTn id="19" dur="1" fill="hold">
                                          <p:stCondLst>
                                            <p:cond delay="0"/>
                                          </p:stCondLst>
                                        </p:cTn>
                                        <p:tgtEl>
                                          <p:spTgt spid="16"/>
                                        </p:tgtEl>
                                        <p:attrNameLst>
                                          <p:attrName>style.visibility</p:attrName>
                                        </p:attrNameLst>
                                      </p:cBhvr>
                                      <p:to>
                                        <p:strVal val="visible"/>
                                      </p:to>
                                    </p:set>
                                    <p:anim calcmode="lin" valueType="num">
                                      <p:cBhvr>
                                        <p:cTn id="20" dur="800" fill="hold"/>
                                        <p:tgtEl>
                                          <p:spTgt spid="16"/>
                                        </p:tgtEl>
                                        <p:attrNameLst>
                                          <p:attrName>ppt_w</p:attrName>
                                        </p:attrNameLst>
                                      </p:cBhvr>
                                      <p:tavLst>
                                        <p:tav tm="0">
                                          <p:val>
                                            <p:strVal val="#ppt_w+.3"/>
                                          </p:val>
                                        </p:tav>
                                        <p:tav tm="100000">
                                          <p:val>
                                            <p:strVal val="#ppt_w"/>
                                          </p:val>
                                        </p:tav>
                                      </p:tavLst>
                                    </p:anim>
                                    <p:anim calcmode="lin" valueType="num">
                                      <p:cBhvr>
                                        <p:cTn id="21" dur="800" fill="hold"/>
                                        <p:tgtEl>
                                          <p:spTgt spid="16"/>
                                        </p:tgtEl>
                                        <p:attrNameLst>
                                          <p:attrName>ppt_h</p:attrName>
                                        </p:attrNameLst>
                                      </p:cBhvr>
                                      <p:tavLst>
                                        <p:tav tm="0">
                                          <p:val>
                                            <p:strVal val="#ppt_h"/>
                                          </p:val>
                                        </p:tav>
                                        <p:tav tm="100000">
                                          <p:val>
                                            <p:strVal val="#ppt_h"/>
                                          </p:val>
                                        </p:tav>
                                      </p:tavLst>
                                    </p:anim>
                                    <p:animEffect transition="in" filter="fade">
                                      <p:cBhvr>
                                        <p:cTn id="22" dur="8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rcRect/>
          <a:stretch>
            <a:fillRect/>
          </a:stretch>
        </p:blipFill>
        <p:spPr>
          <a:xfrm>
            <a:off x="4032738" y="1641475"/>
            <a:ext cx="3708400" cy="2347913"/>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pic>
      <p:pic>
        <p:nvPicPr>
          <p:cNvPr id="10" name="图片占位符 9"/>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7909824" y="1641475"/>
            <a:ext cx="3324225" cy="2347912"/>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pic>
      <p:pic>
        <p:nvPicPr>
          <p:cNvPr id="6" name="图片占位符 5"/>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0" y="4171950"/>
            <a:ext cx="7909824" cy="202259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pic>
      <p:grpSp>
        <p:nvGrpSpPr>
          <p:cNvPr id="18" name="组合 17"/>
          <p:cNvGrpSpPr/>
          <p:nvPr>
            <p:custDataLst>
              <p:tags r:id="rId4"/>
            </p:custDataLst>
          </p:nvPr>
        </p:nvGrpSpPr>
        <p:grpSpPr>
          <a:xfrm>
            <a:off x="874714" y="2322966"/>
            <a:ext cx="3037944" cy="1735654"/>
            <a:chOff x="207571" y="3325188"/>
            <a:chExt cx="3219710" cy="1735654"/>
          </a:xfrm>
        </p:grpSpPr>
        <p:sp>
          <p:nvSpPr>
            <p:cNvPr id="19" name="矩形 18"/>
            <p:cNvSpPr/>
            <p:nvPr>
              <p:custDataLst>
                <p:tags r:id="rId5"/>
              </p:custDataLst>
            </p:nvPr>
          </p:nvSpPr>
          <p:spPr>
            <a:xfrm>
              <a:off x="207571" y="3677812"/>
              <a:ext cx="3219710" cy="1383030"/>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在这里输入您的内容，在这里输入您的内容，在这里输入您的内容，在这里输入您的内容，在这里输入您的内容，在这里输入您的内容，在这里输入您的内容，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20" name="矩形 19"/>
            <p:cNvSpPr/>
            <p:nvPr>
              <p:custDataLst>
                <p:tags r:id="rId6"/>
              </p:custDataLst>
            </p:nvPr>
          </p:nvSpPr>
          <p:spPr>
            <a:xfrm>
              <a:off x="1185306" y="3325188"/>
              <a:ext cx="2241974" cy="424732"/>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21" name="组合 20"/>
          <p:cNvGrpSpPr/>
          <p:nvPr>
            <p:custDataLst>
              <p:tags r:id="rId7"/>
            </p:custDataLst>
          </p:nvPr>
        </p:nvGrpSpPr>
        <p:grpSpPr>
          <a:xfrm>
            <a:off x="8264817" y="4606066"/>
            <a:ext cx="3037944" cy="1735654"/>
            <a:chOff x="207571" y="3325188"/>
            <a:chExt cx="3219710" cy="1735654"/>
          </a:xfrm>
        </p:grpSpPr>
        <p:sp>
          <p:nvSpPr>
            <p:cNvPr id="22" name="矩形 21"/>
            <p:cNvSpPr/>
            <p:nvPr>
              <p:custDataLst>
                <p:tags r:id="rId8"/>
              </p:custDataLst>
            </p:nvPr>
          </p:nvSpPr>
          <p:spPr>
            <a:xfrm>
              <a:off x="207571" y="3677812"/>
              <a:ext cx="3219710" cy="1383030"/>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在这里输入您的内容，在这里输入您的内容，在这里输入您的内容，在这里输入您的内容，在这里输入您的内容，在这里输入您的内容，在这里输入您的内容，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23" name="矩形 22"/>
            <p:cNvSpPr/>
            <p:nvPr>
              <p:custDataLst>
                <p:tags r:id="rId9"/>
              </p:custDataLst>
            </p:nvPr>
          </p:nvSpPr>
          <p:spPr>
            <a:xfrm>
              <a:off x="1185306" y="3325188"/>
              <a:ext cx="2241974" cy="424732"/>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3" name="组合 2"/>
          <p:cNvGrpSpPr/>
          <p:nvPr/>
        </p:nvGrpSpPr>
        <p:grpSpPr>
          <a:xfrm>
            <a:off x="0" y="189434"/>
            <a:ext cx="12192000" cy="521970"/>
            <a:chOff x="0" y="189434"/>
            <a:chExt cx="12192000" cy="521970"/>
          </a:xfrm>
        </p:grpSpPr>
        <p:sp>
          <p:nvSpPr>
            <p:cNvPr id="2"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algn="l"/>
              <a:r>
                <a:rPr lang="zh-CN" altLang="en-US" sz="2800" b="1" dirty="0">
                  <a:solidFill>
                    <a:srgbClr val="C00000"/>
                  </a:solidFill>
                  <a:latin typeface="微软雅黑" panose="020B0503020204020204" charset="-122"/>
                  <a:ea typeface="微软雅黑" panose="020B0503020204020204" charset="-122"/>
                </a:rPr>
                <a:t>师生活动</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 name="直接连接符 3"/>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bwMode="auto">
            <a:xfrm>
              <a:off x="1854716" y="302394"/>
              <a:ext cx="492125" cy="319088"/>
              <a:chOff x="3017520" y="601990"/>
              <a:chExt cx="491490" cy="414010"/>
            </a:xfrm>
            <a:solidFill>
              <a:srgbClr val="055796"/>
            </a:solidFill>
          </p:grpSpPr>
          <p:sp>
            <p:nvSpPr>
              <p:cNvPr id="54"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chemeClr val="tx1"/>
                  </a:solidFill>
                </a:endParaRPr>
              </a:p>
            </p:txBody>
          </p:sp>
          <p:sp>
            <p:nvSpPr>
              <p:cNvPr id="5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rgbClr val="C00000"/>
                  </a:solidFill>
                </a:endParaRPr>
              </a:p>
            </p:txBody>
          </p:sp>
          <p:sp>
            <p:nvSpPr>
              <p:cNvPr id="56"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rgbClr val="C00000"/>
                  </a:solidFill>
                </a:endParaRPr>
              </a:p>
            </p:txBody>
          </p:sp>
        </p:grpSp>
        <p:sp>
          <p:nvSpPr>
            <p:cNvPr id="57" name="矩形 56"/>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58" name="矩形 5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59" name="矩形 5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60" name="矩形 59"/>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61"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66" name="图片 65" descr="标志"/>
          <p:cNvPicPr>
            <a:picLocks noChangeAspect="1"/>
          </p:cNvPicPr>
          <p:nvPr/>
        </p:nvPicPr>
        <p:blipFill>
          <a:blip r:embed="rId10"/>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矩形 107"/>
          <p:cNvSpPr/>
          <p:nvPr>
            <p:custDataLst>
              <p:tags r:id="rId1"/>
            </p:custDataLst>
          </p:nvPr>
        </p:nvSpPr>
        <p:spPr>
          <a:xfrm>
            <a:off x="1473008" y="4420022"/>
            <a:ext cx="3709142" cy="665162"/>
          </a:xfrm>
          <a:prstGeom prst="rect">
            <a:avLst/>
          </a:prstGeom>
          <a:solidFill>
            <a:srgbClr val="0557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zh-CN" altLang="en-US" sz="3600" dirty="0">
                <a:solidFill>
                  <a:schemeClr val="bg1"/>
                </a:solidFill>
                <a:latin typeface="黑体" panose="02010609060101010101" pitchFamily="49" charset="-122"/>
                <a:ea typeface="黑体" panose="02010609060101010101" pitchFamily="49" charset="-122"/>
              </a:rPr>
              <a:t>有激情，有梦想</a:t>
            </a:r>
            <a:endParaRPr lang="en-US" altLang="zh-CN" sz="3600" dirty="0">
              <a:solidFill>
                <a:schemeClr val="bg1"/>
              </a:solidFill>
              <a:latin typeface="黑体" panose="02010609060101010101" pitchFamily="49" charset="-122"/>
              <a:ea typeface="黑体" panose="02010609060101010101" pitchFamily="49" charset="-122"/>
            </a:endParaRPr>
          </a:p>
        </p:txBody>
      </p:sp>
      <p:cxnSp>
        <p:nvCxnSpPr>
          <p:cNvPr id="113" name="直接连接符 112"/>
          <p:cNvCxnSpPr/>
          <p:nvPr>
            <p:custDataLst>
              <p:tags r:id="rId2"/>
            </p:custDataLst>
          </p:nvPr>
        </p:nvCxnSpPr>
        <p:spPr>
          <a:xfrm>
            <a:off x="1473009" y="6242050"/>
            <a:ext cx="6399968"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a:off x="1651086" y="5188048"/>
            <a:ext cx="6221891" cy="929640"/>
          </a:xfrm>
          <a:prstGeom prst="rect">
            <a:avLst/>
          </a:prstGeom>
        </p:spPr>
        <p:txBody>
          <a:bodyPr wrap="square">
            <a:spAutoFit/>
          </a:bodyPr>
          <a:lstStyle/>
          <a:p>
            <a:pPr>
              <a:lnSpc>
                <a:spcPct val="130000"/>
              </a:lnSpc>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在这里输入您的内容，在这里输入您的内容，在这里输入您的内容，在这里输入您的内容，在这里输入您的内容，在这里输入您的内容，</a:t>
            </a:r>
            <a:endParaRPr lang="zh-CN" altLang="en-US" sz="1400" kern="0" dirty="0">
              <a:solidFill>
                <a:schemeClr val="tx1">
                  <a:lumMod val="65000"/>
                  <a:lumOff val="35000"/>
                </a:schemeClr>
              </a:solidFill>
              <a:latin typeface="微软雅黑" panose="020B0503020204020204" charset="-122"/>
              <a:ea typeface="微软雅黑" panose="020B0503020204020204" charset="-122"/>
            </a:endParaRPr>
          </a:p>
        </p:txBody>
      </p:sp>
      <p:pic>
        <p:nvPicPr>
          <p:cNvPr id="115" name="图片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226" y="4340011"/>
            <a:ext cx="3952870" cy="2571747"/>
          </a:xfrm>
          <a:prstGeom prst="rect">
            <a:avLst/>
          </a:prstGeom>
        </p:spPr>
      </p:pic>
      <p:sp>
        <p:nvSpPr>
          <p:cNvPr id="116" name="矩形 115"/>
          <p:cNvSpPr/>
          <p:nvPr/>
        </p:nvSpPr>
        <p:spPr>
          <a:xfrm>
            <a:off x="8292282" y="4830593"/>
            <a:ext cx="1231435" cy="597921"/>
          </a:xfrm>
          <a:prstGeom prst="rect">
            <a:avLst/>
          </a:prstGeom>
        </p:spPr>
        <p:txBody>
          <a:bodyPr wrap="square">
            <a:spAutoFit/>
          </a:bodyPr>
          <a:lstStyle/>
          <a:p>
            <a:pPr>
              <a:lnSpc>
                <a:spcPct val="130000"/>
              </a:lnSpc>
              <a:defRPr/>
            </a:pPr>
            <a:r>
              <a:rPr lang="zh-CN" altLang="en-US" sz="2800" b="1" kern="0" dirty="0">
                <a:solidFill>
                  <a:srgbClr val="055796"/>
                </a:solidFill>
                <a:latin typeface="微软雅黑" panose="020B0503020204020204" charset="-122"/>
                <a:ea typeface="微软雅黑" panose="020B0503020204020204" charset="-122"/>
              </a:rPr>
              <a:t>我们</a:t>
            </a:r>
            <a:endParaRPr lang="zh-CN" altLang="en-US" sz="2800" b="1" kern="0" dirty="0">
              <a:solidFill>
                <a:srgbClr val="055796"/>
              </a:solidFill>
              <a:latin typeface="微软雅黑" panose="020B0503020204020204" charset="-122"/>
              <a:ea typeface="微软雅黑" panose="020B0503020204020204" charset="-122"/>
            </a:endParaRPr>
          </a:p>
        </p:txBody>
      </p:sp>
      <p:sp>
        <p:nvSpPr>
          <p:cNvPr id="117" name="KSO_Shape"/>
          <p:cNvSpPr/>
          <p:nvPr/>
        </p:nvSpPr>
        <p:spPr>
          <a:xfrm>
            <a:off x="1210444" y="1823492"/>
            <a:ext cx="2520280" cy="1905000"/>
          </a:xfrm>
          <a:prstGeom prst="wav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18" name="KSO_Shape"/>
          <p:cNvSpPr/>
          <p:nvPr/>
        </p:nvSpPr>
        <p:spPr>
          <a:xfrm>
            <a:off x="3718942" y="1834158"/>
            <a:ext cx="2520280" cy="1905000"/>
          </a:xfrm>
          <a:prstGeom prst="wav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19" name="KSO_Shape"/>
          <p:cNvSpPr/>
          <p:nvPr/>
        </p:nvSpPr>
        <p:spPr>
          <a:xfrm>
            <a:off x="6220544" y="1834158"/>
            <a:ext cx="2520280" cy="1905000"/>
          </a:xfrm>
          <a:prstGeom prst="wav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sp>
        <p:nvSpPr>
          <p:cNvPr id="120" name="KSO_Shape"/>
          <p:cNvSpPr/>
          <p:nvPr/>
        </p:nvSpPr>
        <p:spPr>
          <a:xfrm>
            <a:off x="8740402" y="1844824"/>
            <a:ext cx="2520280" cy="1905000"/>
          </a:xfrm>
          <a:prstGeom prst="wav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FFFF"/>
              </a:solidFill>
            </a:endParaRPr>
          </a:p>
        </p:txBody>
      </p:sp>
      <p:grpSp>
        <p:nvGrpSpPr>
          <p:cNvPr id="3" name="组合 2"/>
          <p:cNvGrpSpPr/>
          <p:nvPr/>
        </p:nvGrpSpPr>
        <p:grpSpPr>
          <a:xfrm>
            <a:off x="0" y="189434"/>
            <a:ext cx="12192000" cy="521970"/>
            <a:chOff x="0" y="189434"/>
            <a:chExt cx="12192000" cy="521970"/>
          </a:xfrm>
        </p:grpSpPr>
        <p:sp>
          <p:nvSpPr>
            <p:cNvPr id="8"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师生活动</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10" name="直接连接符 9"/>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bwMode="auto">
            <a:xfrm>
              <a:off x="1854716" y="302394"/>
              <a:ext cx="492125" cy="319088"/>
              <a:chOff x="3017520" y="601990"/>
              <a:chExt cx="491490" cy="414010"/>
            </a:xfrm>
            <a:solidFill>
              <a:srgbClr val="055796"/>
            </a:solidFill>
          </p:grpSpPr>
          <p:sp>
            <p:nvSpPr>
              <p:cNvPr id="54"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56"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57" name="矩形 56"/>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8" name="矩形 5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9" name="矩形 5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0" name="矩形 59"/>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1"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66" name="图片 65" descr="标志"/>
          <p:cNvPicPr>
            <a:picLocks noChangeAspect="1"/>
          </p:cNvPicPr>
          <p:nvPr/>
        </p:nvPicPr>
        <p:blipFill>
          <a:blip r:embed="rId8"/>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ppt_x"/>
                                          </p:val>
                                        </p:tav>
                                        <p:tav tm="100000">
                                          <p:val>
                                            <p:strVal val="#ppt_x"/>
                                          </p:val>
                                        </p:tav>
                                      </p:tavLst>
                                    </p:anim>
                                    <p:anim calcmode="lin" valueType="num">
                                      <p:cBhvr additive="base">
                                        <p:cTn id="8" dur="500" fill="hold"/>
                                        <p:tgtEl>
                                          <p:spTgt spid="1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blinds(horizontal)">
                                      <p:cBhvr>
                                        <p:cTn id="12" dur="500"/>
                                        <p:tgtEl>
                                          <p:spTgt spid="11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wipe(left)">
                                      <p:cBhvr>
                                        <p:cTn id="16" dur="500"/>
                                        <p:tgtEl>
                                          <p:spTgt spid="117"/>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wipe(left)">
                                      <p:cBhvr>
                                        <p:cTn id="20" dur="500"/>
                                        <p:tgtEl>
                                          <p:spTgt spid="118"/>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wipe(left)">
                                      <p:cBhvr>
                                        <p:cTn id="24" dur="500"/>
                                        <p:tgtEl>
                                          <p:spTgt spid="119"/>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wipe(left)">
                                      <p:cBhvr>
                                        <p:cTn id="28" dur="500"/>
                                        <p:tgtEl>
                                          <p:spTgt spid="120"/>
                                        </p:tgtEl>
                                      </p:cBhvr>
                                    </p:animEffect>
                                  </p:childTnLst>
                                </p:cTn>
                              </p:par>
                            </p:childTnLst>
                          </p:cTn>
                        </p:par>
                        <p:par>
                          <p:cTn id="29" fill="hold">
                            <p:stCondLst>
                              <p:cond delay="3000"/>
                            </p:stCondLst>
                            <p:childTnLst>
                              <p:par>
                                <p:cTn id="30" presetID="16" presetClass="entr" presetSubtype="21" fill="hold" grpId="0" nodeType="after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barn(inVertical)">
                                      <p:cBhvr>
                                        <p:cTn id="32" dur="500"/>
                                        <p:tgtEl>
                                          <p:spTgt spid="108"/>
                                        </p:tgtEl>
                                      </p:cBhvr>
                                    </p:animEffect>
                                  </p:childTnLst>
                                </p:cTn>
                              </p:par>
                            </p:childTnLst>
                          </p:cTn>
                        </p:par>
                        <p:par>
                          <p:cTn id="33" fill="hold">
                            <p:stCondLst>
                              <p:cond delay="3500"/>
                            </p:stCondLst>
                            <p:childTnLst>
                              <p:par>
                                <p:cTn id="34" presetID="16" presetClass="entr" presetSubtype="21"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barn(inVertical)">
                                      <p:cBhvr>
                                        <p:cTn id="36" dur="500"/>
                                        <p:tgtEl>
                                          <p:spTgt spid="113"/>
                                        </p:tgtEl>
                                      </p:cBhvr>
                                    </p:animEffect>
                                  </p:childTnLst>
                                </p:cTn>
                              </p:par>
                            </p:childTnLst>
                          </p:cTn>
                        </p:par>
                        <p:par>
                          <p:cTn id="37" fill="hold">
                            <p:stCondLst>
                              <p:cond delay="4000"/>
                            </p:stCondLst>
                            <p:childTnLst>
                              <p:par>
                                <p:cTn id="38" presetID="3" presetClass="entr" presetSubtype="10" fill="hold" grpId="0" nodeType="after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blinds(horizontal)">
                                      <p:cBhvr>
                                        <p:cTn id="4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4" grpId="0"/>
      <p:bldP spid="116" grpId="0"/>
      <p:bldP spid="117" grpId="0" animBg="1"/>
      <p:bldP spid="118" grpId="0" animBg="1"/>
      <p:bldP spid="119" grpId="0" animBg="1"/>
      <p:bldP spid="1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49152" y="986300"/>
            <a:ext cx="9077801" cy="5604843"/>
            <a:chOff x="2094291" y="843956"/>
            <a:chExt cx="9695606" cy="5986290"/>
          </a:xfrm>
        </p:grpSpPr>
        <p:pic>
          <p:nvPicPr>
            <p:cNvPr id="34" name="Picture 5" descr="F:\PPT加油\免版权\typewriter-726965_960_720.jpg"/>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34337" y="2081269"/>
              <a:ext cx="1603193" cy="12257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4" descr="F:\PPT加油\免版权\smartphone-desk-laptop-technology-large.jpg"/>
            <p:cNvPicPr>
              <a:picLocks noChangeArrowheads="1"/>
            </p:cNvPicPr>
            <p:nvPr/>
          </p:nvPicPr>
          <p:blipFill rotWithShape="1">
            <a:blip r:embed="rId2" cstate="print">
              <a:extLst>
                <a:ext uri="{28A0092B-C50C-407E-A947-70E740481C1C}">
                  <a14:useLocalDpi xmlns:a14="http://schemas.microsoft.com/office/drawing/2010/main" val="0"/>
                </a:ext>
              </a:extLst>
            </a:blip>
            <a:srcRect l="35466"/>
            <a:stretch>
              <a:fillRect/>
            </a:stretch>
          </p:blipFill>
          <p:spPr bwMode="auto">
            <a:xfrm>
              <a:off x="7034337" y="5604475"/>
              <a:ext cx="1603193" cy="122577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45" name="图片 44"/>
            <p:cNvPicPr/>
            <p:nvPr/>
          </p:nvPicPr>
          <p:blipFill>
            <a:blip r:embed="rId3" cstate="print">
              <a:extLst>
                <a:ext uri="{28A0092B-C50C-407E-A947-70E740481C1C}">
                  <a14:useLocalDpi xmlns:a14="http://schemas.microsoft.com/office/drawing/2010/main" val="0"/>
                </a:ext>
              </a:extLst>
            </a:blip>
            <a:stretch>
              <a:fillRect/>
            </a:stretch>
          </p:blipFill>
          <p:spPr>
            <a:xfrm>
              <a:off x="5557682" y="967041"/>
              <a:ext cx="1603193" cy="1225771"/>
            </a:xfrm>
            <a:prstGeom prst="rect">
              <a:avLst/>
            </a:prstGeom>
            <a:ln w="76200">
              <a:noFill/>
            </a:ln>
          </p:spPr>
        </p:pic>
        <p:pic>
          <p:nvPicPr>
            <p:cNvPr id="46" name="Picture 2" descr="F:\PPT加油\免版权\paper-1141308_960_720.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164">
              <a:off x="3997982" y="2130110"/>
              <a:ext cx="1603193" cy="1225771"/>
            </a:xfrm>
            <a:prstGeom prst="rect">
              <a:avLst/>
            </a:prstGeom>
            <a:ln w="76200">
              <a:noFill/>
            </a:ln>
            <a:extLst>
              <a:ext uri="{909E8E84-426E-40DD-AFC4-6F175D3DCCD1}">
                <a14:hiddenFill xmlns:a14="http://schemas.microsoft.com/office/drawing/2010/main">
                  <a:solidFill>
                    <a:srgbClr val="FFFFFF"/>
                  </a:solidFill>
                </a14:hiddenFill>
              </a:ext>
            </a:extLst>
          </p:spPr>
        </p:pic>
        <p:pic>
          <p:nvPicPr>
            <p:cNvPr id="47" name="Picture 3" descr="F:\PPT加油\免版权\red-hands-woman-creative-large.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7682" y="2159101"/>
              <a:ext cx="1603193" cy="1225771"/>
            </a:xfrm>
            <a:prstGeom prst="rect">
              <a:avLst/>
            </a:prstGeom>
            <a:ln w="76200">
              <a:noFill/>
            </a:ln>
            <a:extLst>
              <a:ext uri="{909E8E84-426E-40DD-AFC4-6F175D3DCCD1}">
                <a14:hiddenFill xmlns:a14="http://schemas.microsoft.com/office/drawing/2010/main">
                  <a:solidFill>
                    <a:srgbClr val="FFFFFF"/>
                  </a:solidFill>
                </a14:hiddenFill>
              </a:ext>
            </a:extLst>
          </p:spPr>
        </p:pic>
        <p:pic>
          <p:nvPicPr>
            <p:cNvPr id="48" name="Picture 6" descr="F:\PPT加油\免版权\architecture-906736_960_720.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4337" y="4503991"/>
              <a:ext cx="1603193" cy="12257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9" name="KSO_Img3"/>
            <p:cNvSpPr/>
            <p:nvPr>
              <p:custDataLst>
                <p:tags r:id="rId7"/>
              </p:custDataLst>
            </p:nvPr>
          </p:nvSpPr>
          <p:spPr>
            <a:xfrm>
              <a:off x="7034337" y="3307039"/>
              <a:ext cx="1603193" cy="1202992"/>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0" name="KSO_Img2"/>
            <p:cNvSpPr/>
            <p:nvPr>
              <p:custDataLst>
                <p:tags r:id="rId9"/>
              </p:custDataLst>
            </p:nvPr>
          </p:nvSpPr>
          <p:spPr>
            <a:xfrm>
              <a:off x="10186704" y="2042604"/>
              <a:ext cx="1603193" cy="1225771"/>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pic>
          <p:nvPicPr>
            <p:cNvPr id="51" name="图片 50"/>
            <p:cNvPicPr/>
            <p:nvPr/>
          </p:nvPicPr>
          <p:blipFill>
            <a:blip r:embed="rId11" cstate="print">
              <a:extLst>
                <a:ext uri="{28A0092B-C50C-407E-A947-70E740481C1C}">
                  <a14:useLocalDpi xmlns:a14="http://schemas.microsoft.com/office/drawing/2010/main" val="0"/>
                </a:ext>
              </a:extLst>
            </a:blip>
            <a:stretch>
              <a:fillRect/>
            </a:stretch>
          </p:blipFill>
          <p:spPr>
            <a:xfrm>
              <a:off x="8598779" y="2058490"/>
              <a:ext cx="1603193" cy="1225771"/>
            </a:xfrm>
            <a:prstGeom prst="rect">
              <a:avLst/>
            </a:prstGeom>
            <a:ln>
              <a:noFill/>
            </a:ln>
          </p:spPr>
        </p:pic>
        <p:pic>
          <p:nvPicPr>
            <p:cNvPr id="52" name="Picture 2" descr="F:\PPT加油\免版权\people-coffee-tea-meeting-large.jpg"/>
            <p:cNvPicPr>
              <a:picLocks noChangeArrowheads="1"/>
            </p:cNvPicPr>
            <p:nvPr/>
          </p:nvPicPr>
          <p:blipFill rotWithShape="1">
            <a:blip r:embed="rId12" cstate="print">
              <a:extLst>
                <a:ext uri="{28A0092B-C50C-407E-A947-70E740481C1C}">
                  <a14:useLocalDpi xmlns:a14="http://schemas.microsoft.com/office/drawing/2010/main" val="0"/>
                </a:ext>
              </a:extLst>
            </a:blip>
            <a:srcRect l="4814" b="35603"/>
            <a:stretch>
              <a:fillRect/>
            </a:stretch>
          </p:blipFill>
          <p:spPr bwMode="auto">
            <a:xfrm>
              <a:off x="4013437" y="3353073"/>
              <a:ext cx="1603193" cy="1225771"/>
            </a:xfrm>
            <a:prstGeom prst="rect">
              <a:avLst/>
            </a:prstGeom>
            <a:blipFill dpi="0" rotWithShape="1">
              <a:blip r:embed="rId13">
                <a:extLst>
                  <a:ext uri="{28A0092B-C50C-407E-A947-70E740481C1C}">
                    <a14:useLocalDpi xmlns:a14="http://schemas.microsoft.com/office/drawing/2010/main" val="0"/>
                  </a:ext>
                </a:extLst>
              </a:blip>
              <a:srcRect/>
              <a:stretch>
                <a:fillRect l="-1898" t="-13236" r="-1068" b="-6624"/>
              </a:stretch>
            </a:blipFill>
            <a:ln w="12700" cap="flat" cmpd="sng" algn="ctr">
              <a:noFill/>
              <a:prstDash val="solid"/>
              <a:miter lim="800000"/>
              <a:headEnd/>
              <a:tailEnd/>
            </a:ln>
            <a:effectLst/>
          </p:spPr>
        </p:pic>
        <p:pic>
          <p:nvPicPr>
            <p:cNvPr id="53" name="Picture 3" descr="F:\PPT加油\免版权\new-york-1175747_960_720.jpg"/>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86704" y="3263696"/>
              <a:ext cx="1603193" cy="12257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6" name="Picture 2" descr="F:\PPT加油\免版权\buildings-984195_960_720.jpg"/>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98779" y="4357263"/>
              <a:ext cx="1603193" cy="12257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7" name="Picture 3" descr="F:\PPT加油\免版权\entrepreneur-593361_960_720.jpg"/>
            <p:cNvPicPr>
              <a:picLocks noChangeArrowheads="1"/>
            </p:cNvPicPr>
            <p:nvPr/>
          </p:nvPicPr>
          <p:blipFill rotWithShape="1">
            <a:blip r:embed="rId16" cstate="print">
              <a:extLst>
                <a:ext uri="{28A0092B-C50C-407E-A947-70E740481C1C}">
                  <a14:useLocalDpi xmlns:a14="http://schemas.microsoft.com/office/drawing/2010/main" val="0"/>
                </a:ext>
              </a:extLst>
            </a:blip>
            <a:srcRect l="6398" r="14687" b="23001"/>
            <a:stretch>
              <a:fillRect/>
            </a:stretch>
          </p:blipFill>
          <p:spPr bwMode="auto">
            <a:xfrm>
              <a:off x="5532519" y="4503004"/>
              <a:ext cx="1603193" cy="12257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5" name="Picture 2" descr="F:\PPT加油\免版权\architecture-1138967_960_720.jpg"/>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98779" y="3279035"/>
              <a:ext cx="1603193" cy="122577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66" name="Picture 3"/>
            <p:cNvPicPr>
              <a:picLocks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5557682" y="3385266"/>
              <a:ext cx="1603193" cy="110420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67" name="Picture 4" descr="F:\PPT加油\免版权\book-1291164_960_720.jpg"/>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98779" y="843956"/>
              <a:ext cx="1603193" cy="12257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8" name="矩形 67"/>
            <p:cNvSpPr/>
            <p:nvPr/>
          </p:nvSpPr>
          <p:spPr>
            <a:xfrm>
              <a:off x="2096336" y="5655132"/>
              <a:ext cx="2924809" cy="992908"/>
            </a:xfrm>
            <a:prstGeom prst="rect">
              <a:avLst/>
            </a:prstGeom>
          </p:spPr>
          <p:txBody>
            <a:bodyPr wrap="square">
              <a:spAutoFit/>
            </a:bodyPr>
            <a:lstStyle/>
            <a:p>
              <a:pPr>
                <a:lnSpc>
                  <a:spcPct val="130000"/>
                </a:lnSpc>
                <a:defRPr/>
              </a:pPr>
              <a:r>
                <a:rPr lang="zh-CN" altLang="en-US" sz="1400" kern="0" dirty="0">
                  <a:solidFill>
                    <a:schemeClr val="tx1">
                      <a:lumMod val="65000"/>
                      <a:lumOff val="35000"/>
                    </a:schemeClr>
                  </a:solidFill>
                  <a:latin typeface="微软雅黑" panose="020B0503020204020204" charset="-122"/>
                  <a:ea typeface="微软雅黑" panose="020B0503020204020204" charset="-122"/>
                  <a:sym typeface="+mn-ea"/>
                </a:rPr>
                <a:t>在这里输入您的内容，在这里输入您的内容，在这里输入您的内容，在这里输入您的内容，</a:t>
              </a:r>
              <a:endParaRPr lang="zh-CN" altLang="en-US" sz="1400" kern="0" dirty="0">
                <a:solidFill>
                  <a:srgbClr val="055796"/>
                </a:solidFill>
                <a:latin typeface="微软雅黑" panose="020B0503020204020204" charset="-122"/>
                <a:ea typeface="微软雅黑" panose="020B0503020204020204" charset="-122"/>
              </a:endParaRPr>
            </a:p>
          </p:txBody>
        </p:sp>
        <p:sp>
          <p:nvSpPr>
            <p:cNvPr id="69" name="文本框 25"/>
            <p:cNvSpPr txBox="1"/>
            <p:nvPr>
              <p:custDataLst>
                <p:tags r:id="rId20"/>
              </p:custDataLst>
            </p:nvPr>
          </p:nvSpPr>
          <p:spPr>
            <a:xfrm>
              <a:off x="2094291" y="5007060"/>
              <a:ext cx="3430910" cy="609398"/>
            </a:xfrm>
            <a:prstGeom prst="rect">
              <a:avLst/>
            </a:prstGeom>
            <a:noFill/>
          </p:spPr>
          <p:txBody>
            <a:bodyPr wrap="square" rtlCol="0">
              <a:spAutoFit/>
            </a:bodyPr>
            <a:lstStyle/>
            <a:p>
              <a:pPr>
                <a:lnSpc>
                  <a:spcPct val="120000"/>
                </a:lnSpc>
              </a:pPr>
              <a:r>
                <a:rPr lang="zh-CN" altLang="en-US" sz="2800" b="1" dirty="0">
                  <a:solidFill>
                    <a:srgbClr val="055796"/>
                  </a:solidFill>
                  <a:latin typeface="微软雅黑" panose="020B0503020204020204" charset="-122"/>
                  <a:ea typeface="微软雅黑" panose="020B0503020204020204" charset="-122"/>
                </a:rPr>
                <a:t>师生活动</a:t>
              </a:r>
              <a:endParaRPr lang="en-US" altLang="zh-CN" sz="2800" b="1" dirty="0">
                <a:solidFill>
                  <a:srgbClr val="055796"/>
                </a:solidFill>
                <a:latin typeface="微软雅黑" panose="020B0503020204020204" charset="-122"/>
                <a:ea typeface="微软雅黑" panose="020B0503020204020204" charset="-122"/>
              </a:endParaRPr>
            </a:p>
          </p:txBody>
        </p:sp>
        <p:sp>
          <p:nvSpPr>
            <p:cNvPr id="70" name="Freeform 467"/>
            <p:cNvSpPr>
              <a:spLocks noEditPoints="1"/>
            </p:cNvSpPr>
            <p:nvPr/>
          </p:nvSpPr>
          <p:spPr bwMode="auto">
            <a:xfrm>
              <a:off x="2172365" y="4042159"/>
              <a:ext cx="976572" cy="820885"/>
            </a:xfrm>
            <a:custGeom>
              <a:avLst/>
              <a:gdLst>
                <a:gd name="T0" fmla="*/ 17 w 138"/>
                <a:gd name="T1" fmla="*/ 116 h 116"/>
                <a:gd name="T2" fmla="*/ 76 w 138"/>
                <a:gd name="T3" fmla="*/ 116 h 116"/>
                <a:gd name="T4" fmla="*/ 76 w 138"/>
                <a:gd name="T5" fmla="*/ 79 h 116"/>
                <a:gd name="T6" fmla="*/ 101 w 138"/>
                <a:gd name="T7" fmla="*/ 79 h 116"/>
                <a:gd name="T8" fmla="*/ 101 w 138"/>
                <a:gd name="T9" fmla="*/ 116 h 116"/>
                <a:gd name="T10" fmla="*/ 122 w 138"/>
                <a:gd name="T11" fmla="*/ 116 h 116"/>
                <a:gd name="T12" fmla="*/ 122 w 138"/>
                <a:gd name="T13" fmla="*/ 70 h 116"/>
                <a:gd name="T14" fmla="*/ 138 w 138"/>
                <a:gd name="T15" fmla="*/ 70 h 116"/>
                <a:gd name="T16" fmla="*/ 111 w 138"/>
                <a:gd name="T17" fmla="*/ 42 h 116"/>
                <a:gd name="T18" fmla="*/ 111 w 138"/>
                <a:gd name="T19" fmla="*/ 20 h 116"/>
                <a:gd name="T20" fmla="*/ 114 w 138"/>
                <a:gd name="T21" fmla="*/ 20 h 116"/>
                <a:gd name="T22" fmla="*/ 114 w 138"/>
                <a:gd name="T23" fmla="*/ 15 h 116"/>
                <a:gd name="T24" fmla="*/ 94 w 138"/>
                <a:gd name="T25" fmla="*/ 15 h 116"/>
                <a:gd name="T26" fmla="*/ 94 w 138"/>
                <a:gd name="T27" fmla="*/ 20 h 116"/>
                <a:gd name="T28" fmla="*/ 96 w 138"/>
                <a:gd name="T29" fmla="*/ 20 h 116"/>
                <a:gd name="T30" fmla="*/ 96 w 138"/>
                <a:gd name="T31" fmla="*/ 28 h 116"/>
                <a:gd name="T32" fmla="*/ 70 w 138"/>
                <a:gd name="T33" fmla="*/ 0 h 116"/>
                <a:gd name="T34" fmla="*/ 35 w 138"/>
                <a:gd name="T35" fmla="*/ 35 h 116"/>
                <a:gd name="T36" fmla="*/ 0 w 138"/>
                <a:gd name="T37" fmla="*/ 70 h 116"/>
                <a:gd name="T38" fmla="*/ 17 w 138"/>
                <a:gd name="T39" fmla="*/ 70 h 116"/>
                <a:gd name="T40" fmla="*/ 17 w 138"/>
                <a:gd name="T41" fmla="*/ 116 h 116"/>
                <a:gd name="T42" fmla="*/ 17 w 138"/>
                <a:gd name="T43" fmla="*/ 116 h 116"/>
                <a:gd name="T44" fmla="*/ 68 w 138"/>
                <a:gd name="T45" fmla="*/ 35 h 116"/>
                <a:gd name="T46" fmla="*/ 68 w 138"/>
                <a:gd name="T47" fmla="*/ 35 h 116"/>
                <a:gd name="T48" fmla="*/ 72 w 138"/>
                <a:gd name="T49" fmla="*/ 35 h 116"/>
                <a:gd name="T50" fmla="*/ 74 w 138"/>
                <a:gd name="T51" fmla="*/ 37 h 116"/>
                <a:gd name="T52" fmla="*/ 76 w 138"/>
                <a:gd name="T53" fmla="*/ 39 h 116"/>
                <a:gd name="T54" fmla="*/ 78 w 138"/>
                <a:gd name="T55" fmla="*/ 42 h 116"/>
                <a:gd name="T56" fmla="*/ 78 w 138"/>
                <a:gd name="T57" fmla="*/ 42 h 116"/>
                <a:gd name="T58" fmla="*/ 76 w 138"/>
                <a:gd name="T59" fmla="*/ 44 h 116"/>
                <a:gd name="T60" fmla="*/ 74 w 138"/>
                <a:gd name="T61" fmla="*/ 48 h 116"/>
                <a:gd name="T62" fmla="*/ 72 w 138"/>
                <a:gd name="T63" fmla="*/ 50 h 116"/>
                <a:gd name="T64" fmla="*/ 68 w 138"/>
                <a:gd name="T65" fmla="*/ 50 h 116"/>
                <a:gd name="T66" fmla="*/ 68 w 138"/>
                <a:gd name="T67" fmla="*/ 50 h 116"/>
                <a:gd name="T68" fmla="*/ 67 w 138"/>
                <a:gd name="T69" fmla="*/ 50 h 116"/>
                <a:gd name="T70" fmla="*/ 63 w 138"/>
                <a:gd name="T71" fmla="*/ 48 h 116"/>
                <a:gd name="T72" fmla="*/ 61 w 138"/>
                <a:gd name="T73" fmla="*/ 44 h 116"/>
                <a:gd name="T74" fmla="*/ 61 w 138"/>
                <a:gd name="T75" fmla="*/ 42 h 116"/>
                <a:gd name="T76" fmla="*/ 61 w 138"/>
                <a:gd name="T77" fmla="*/ 42 h 116"/>
                <a:gd name="T78" fmla="*/ 61 w 138"/>
                <a:gd name="T79" fmla="*/ 39 h 116"/>
                <a:gd name="T80" fmla="*/ 63 w 138"/>
                <a:gd name="T81" fmla="*/ 37 h 116"/>
                <a:gd name="T82" fmla="*/ 67 w 138"/>
                <a:gd name="T83" fmla="*/ 35 h 116"/>
                <a:gd name="T84" fmla="*/ 68 w 138"/>
                <a:gd name="T85" fmla="*/ 35 h 116"/>
                <a:gd name="T86" fmla="*/ 68 w 138"/>
                <a:gd name="T87" fmla="*/ 35 h 116"/>
                <a:gd name="T88" fmla="*/ 37 w 138"/>
                <a:gd name="T89" fmla="*/ 81 h 116"/>
                <a:gd name="T90" fmla="*/ 56 w 138"/>
                <a:gd name="T91" fmla="*/ 81 h 116"/>
                <a:gd name="T92" fmla="*/ 56 w 138"/>
                <a:gd name="T93" fmla="*/ 101 h 116"/>
                <a:gd name="T94" fmla="*/ 37 w 138"/>
                <a:gd name="T95" fmla="*/ 101 h 116"/>
                <a:gd name="T96" fmla="*/ 37 w 138"/>
                <a:gd name="T97" fmla="*/ 8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 h="116">
                  <a:moveTo>
                    <a:pt x="17" y="116"/>
                  </a:moveTo>
                  <a:lnTo>
                    <a:pt x="76" y="116"/>
                  </a:lnTo>
                  <a:lnTo>
                    <a:pt x="76" y="79"/>
                  </a:lnTo>
                  <a:lnTo>
                    <a:pt x="101" y="79"/>
                  </a:lnTo>
                  <a:lnTo>
                    <a:pt x="101" y="116"/>
                  </a:lnTo>
                  <a:lnTo>
                    <a:pt x="122" y="116"/>
                  </a:lnTo>
                  <a:lnTo>
                    <a:pt x="122" y="70"/>
                  </a:lnTo>
                  <a:lnTo>
                    <a:pt x="138" y="70"/>
                  </a:lnTo>
                  <a:lnTo>
                    <a:pt x="111" y="42"/>
                  </a:lnTo>
                  <a:lnTo>
                    <a:pt x="111" y="20"/>
                  </a:lnTo>
                  <a:lnTo>
                    <a:pt x="114" y="20"/>
                  </a:lnTo>
                  <a:lnTo>
                    <a:pt x="114" y="15"/>
                  </a:lnTo>
                  <a:lnTo>
                    <a:pt x="94" y="15"/>
                  </a:lnTo>
                  <a:lnTo>
                    <a:pt x="94" y="20"/>
                  </a:lnTo>
                  <a:lnTo>
                    <a:pt x="96" y="20"/>
                  </a:lnTo>
                  <a:lnTo>
                    <a:pt x="96" y="28"/>
                  </a:lnTo>
                  <a:lnTo>
                    <a:pt x="70" y="0"/>
                  </a:lnTo>
                  <a:lnTo>
                    <a:pt x="35" y="35"/>
                  </a:lnTo>
                  <a:lnTo>
                    <a:pt x="0" y="70"/>
                  </a:lnTo>
                  <a:lnTo>
                    <a:pt x="17" y="70"/>
                  </a:lnTo>
                  <a:lnTo>
                    <a:pt x="17" y="116"/>
                  </a:lnTo>
                  <a:lnTo>
                    <a:pt x="17" y="116"/>
                  </a:lnTo>
                  <a:close/>
                  <a:moveTo>
                    <a:pt x="68" y="35"/>
                  </a:moveTo>
                  <a:lnTo>
                    <a:pt x="68" y="35"/>
                  </a:lnTo>
                  <a:lnTo>
                    <a:pt x="72" y="35"/>
                  </a:lnTo>
                  <a:lnTo>
                    <a:pt x="74" y="37"/>
                  </a:lnTo>
                  <a:lnTo>
                    <a:pt x="76" y="39"/>
                  </a:lnTo>
                  <a:lnTo>
                    <a:pt x="78" y="42"/>
                  </a:lnTo>
                  <a:lnTo>
                    <a:pt x="78" y="42"/>
                  </a:lnTo>
                  <a:lnTo>
                    <a:pt x="76" y="44"/>
                  </a:lnTo>
                  <a:lnTo>
                    <a:pt x="74" y="48"/>
                  </a:lnTo>
                  <a:lnTo>
                    <a:pt x="72" y="50"/>
                  </a:lnTo>
                  <a:lnTo>
                    <a:pt x="68" y="50"/>
                  </a:lnTo>
                  <a:lnTo>
                    <a:pt x="68" y="50"/>
                  </a:lnTo>
                  <a:lnTo>
                    <a:pt x="67" y="50"/>
                  </a:lnTo>
                  <a:lnTo>
                    <a:pt x="63" y="48"/>
                  </a:lnTo>
                  <a:lnTo>
                    <a:pt x="61" y="44"/>
                  </a:lnTo>
                  <a:lnTo>
                    <a:pt x="61" y="42"/>
                  </a:lnTo>
                  <a:lnTo>
                    <a:pt x="61" y="42"/>
                  </a:lnTo>
                  <a:lnTo>
                    <a:pt x="61" y="39"/>
                  </a:lnTo>
                  <a:lnTo>
                    <a:pt x="63" y="37"/>
                  </a:lnTo>
                  <a:lnTo>
                    <a:pt x="67" y="35"/>
                  </a:lnTo>
                  <a:lnTo>
                    <a:pt x="68" y="35"/>
                  </a:lnTo>
                  <a:lnTo>
                    <a:pt x="68" y="35"/>
                  </a:lnTo>
                  <a:close/>
                  <a:moveTo>
                    <a:pt x="37" y="81"/>
                  </a:moveTo>
                  <a:lnTo>
                    <a:pt x="56" y="81"/>
                  </a:lnTo>
                  <a:lnTo>
                    <a:pt x="56" y="101"/>
                  </a:lnTo>
                  <a:lnTo>
                    <a:pt x="37" y="101"/>
                  </a:lnTo>
                  <a:lnTo>
                    <a:pt x="37" y="81"/>
                  </a:lnTo>
                  <a:close/>
                </a:path>
              </a:pathLst>
            </a:custGeom>
            <a:solidFill>
              <a:srgbClr val="055796"/>
            </a:solidFill>
            <a:ln>
              <a:noFill/>
            </a:ln>
          </p:spPr>
          <p:txBody>
            <a:bodyPr vert="horz" wrap="square" lIns="91440" tIns="45720" rIns="91440" bIns="45720" numCol="1" anchor="t" anchorCtr="0" compatLnSpc="1"/>
            <a:lstStyle/>
            <a:p>
              <a:endParaRPr lang="zh-CN" altLang="en-US"/>
            </a:p>
          </p:txBody>
        </p:sp>
      </p:grpSp>
      <p:grpSp>
        <p:nvGrpSpPr>
          <p:cNvPr id="3" name="组合 2"/>
          <p:cNvGrpSpPr/>
          <p:nvPr/>
        </p:nvGrpSpPr>
        <p:grpSpPr>
          <a:xfrm>
            <a:off x="0" y="189434"/>
            <a:ext cx="12192000" cy="521970"/>
            <a:chOff x="0" y="189434"/>
            <a:chExt cx="12192000" cy="521970"/>
          </a:xfrm>
        </p:grpSpPr>
        <p:sp>
          <p:nvSpPr>
            <p:cNvPr id="8"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师生活动</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10" name="直接连接符 9"/>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bwMode="auto">
            <a:xfrm>
              <a:off x="1854716" y="302394"/>
              <a:ext cx="492125" cy="319088"/>
              <a:chOff x="3017520" y="601990"/>
              <a:chExt cx="491490" cy="414010"/>
            </a:xfrm>
            <a:solidFill>
              <a:srgbClr val="055796"/>
            </a:solidFill>
          </p:grpSpPr>
          <p:sp>
            <p:nvSpPr>
              <p:cNvPr id="54"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4"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5" name="矩形 4"/>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8" name="矩形 5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9" name="矩形 5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0" name="矩形 59"/>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1"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6" name="图片 5" descr="标志"/>
          <p:cNvPicPr>
            <a:picLocks noChangeAspect="1"/>
          </p:cNvPicPr>
          <p:nvPr/>
        </p:nvPicPr>
        <p:blipFill>
          <a:blip r:embed="rId21"/>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017248"/>
            <a:ext cx="12192000" cy="2823503"/>
          </a:xfrm>
          <a:prstGeom prst="rect">
            <a:avLst/>
          </a:prstGeom>
          <a:solidFill>
            <a:srgbClr val="0466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solidFill>
                <a:schemeClr val="accent6"/>
              </a:solidFill>
            </a:endParaRPr>
          </a:p>
        </p:txBody>
      </p:sp>
      <p:sp>
        <p:nvSpPr>
          <p:cNvPr id="16" name="文本框 1"/>
          <p:cNvSpPr>
            <a:spLocks noChangeArrowheads="1"/>
          </p:cNvSpPr>
          <p:nvPr/>
        </p:nvSpPr>
        <p:spPr bwMode="auto">
          <a:xfrm>
            <a:off x="7181329" y="3040258"/>
            <a:ext cx="3877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200" b="1" dirty="0">
                <a:solidFill>
                  <a:schemeClr val="bg1"/>
                </a:solidFill>
                <a:latin typeface="微软雅黑" panose="020B0503020204020204" charset="-122"/>
                <a:ea typeface="微软雅黑" panose="020B0503020204020204" charset="-122"/>
                <a:sym typeface="微软雅黑" panose="020B0503020204020204" charset="-122"/>
              </a:rPr>
              <a:t>所获荣誉</a:t>
            </a:r>
            <a:endParaRPr lang="en-US" altLang="en-US" sz="7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7" name="文本框 16"/>
          <p:cNvSpPr txBox="1"/>
          <p:nvPr/>
        </p:nvSpPr>
        <p:spPr>
          <a:xfrm>
            <a:off x="8194435" y="2517038"/>
            <a:ext cx="2039341" cy="523220"/>
          </a:xfrm>
          <a:prstGeom prst="rect">
            <a:avLst/>
          </a:prstGeom>
          <a:noFill/>
        </p:spPr>
        <p:txBody>
          <a:bodyPr wrap="none" rtlCol="0">
            <a:spAutoFit/>
          </a:bodyPr>
          <a:lstStyle/>
          <a:p>
            <a:r>
              <a:rPr lang="en-US" altLang="zh-CN" sz="2800" b="1" dirty="0">
                <a:solidFill>
                  <a:schemeClr val="bg1"/>
                </a:solidFill>
                <a:latin typeface="Kartika" panose="02020503030404060203" pitchFamily="18" charset="0"/>
                <a:ea typeface="方正姚体" panose="02010601030101010101" pitchFamily="2" charset="-122"/>
                <a:cs typeface="Kartika" panose="02020503030404060203" pitchFamily="18" charset="0"/>
              </a:rPr>
              <a:t>PART    06</a:t>
            </a:r>
            <a:endParaRPr lang="zh-CN" altLang="en-US" sz="28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3771" y="1582628"/>
            <a:ext cx="6679806" cy="3692744"/>
          </a:xfrm>
          <a:custGeom>
            <a:avLst/>
            <a:gdLst>
              <a:gd name="connsiteX0" fmla="*/ 0 w 7049225"/>
              <a:gd name="connsiteY0" fmla="*/ 0 h 3677930"/>
              <a:gd name="connsiteX1" fmla="*/ 5223180 w 7049225"/>
              <a:gd name="connsiteY1" fmla="*/ 0 h 3677930"/>
              <a:gd name="connsiteX2" fmla="*/ 7049225 w 7049225"/>
              <a:gd name="connsiteY2" fmla="*/ 3677930 h 3677930"/>
              <a:gd name="connsiteX3" fmla="*/ 0 w 7049225"/>
              <a:gd name="connsiteY3" fmla="*/ 3677930 h 3677930"/>
            </a:gdLst>
            <a:ahLst/>
            <a:cxnLst>
              <a:cxn ang="0">
                <a:pos x="connsiteX0" y="connsiteY0"/>
              </a:cxn>
              <a:cxn ang="0">
                <a:pos x="connsiteX1" y="connsiteY1"/>
              </a:cxn>
              <a:cxn ang="0">
                <a:pos x="connsiteX2" y="connsiteY2"/>
              </a:cxn>
              <a:cxn ang="0">
                <a:pos x="connsiteX3" y="connsiteY3"/>
              </a:cxn>
            </a:cxnLst>
            <a:rect l="l" t="t" r="r" b="b"/>
            <a:pathLst>
              <a:path w="7049225" h="3677930">
                <a:moveTo>
                  <a:pt x="0" y="0"/>
                </a:moveTo>
                <a:lnTo>
                  <a:pt x="5223180" y="0"/>
                </a:lnTo>
                <a:lnTo>
                  <a:pt x="7049225" y="3677930"/>
                </a:lnTo>
                <a:lnTo>
                  <a:pt x="0" y="3677930"/>
                </a:lnTo>
                <a:close/>
              </a:path>
            </a:pathLst>
          </a:custGeom>
          <a:effectLst>
            <a:outerShdw blurRad="190500" dist="63500" dir="18900000" algn="bl" rotWithShape="0">
              <a:prstClr val="black">
                <a:alpha val="40000"/>
              </a:prstClr>
            </a:outerShdw>
          </a:effectLst>
        </p:spPr>
      </p:pic>
      <p:pic>
        <p:nvPicPr>
          <p:cNvPr id="3" name="图片 2" descr="00"/>
          <p:cNvPicPr>
            <a:picLocks noChangeAspect="1"/>
          </p:cNvPicPr>
          <p:nvPr/>
        </p:nvPicPr>
        <p:blipFill>
          <a:blip r:embed="rId2"/>
          <a:stretch>
            <a:fillRect/>
          </a:stretch>
        </p:blipFill>
        <p:spPr>
          <a:xfrm>
            <a:off x="7624445" y="1157605"/>
            <a:ext cx="4144035" cy="720000"/>
          </a:xfrm>
          <a:prstGeom prst="rect">
            <a:avLst/>
          </a:prstGeom>
        </p:spPr>
      </p:pic>
      <p:pic>
        <p:nvPicPr>
          <p:cNvPr id="5" name="图片 4" descr="7-26师大附小公众号推文图片"/>
          <p:cNvPicPr>
            <a:picLocks noChangeAspect="1"/>
          </p:cNvPicPr>
          <p:nvPr/>
        </p:nvPicPr>
        <p:blipFill>
          <a:blip r:embed="rId3"/>
          <a:stretch>
            <a:fillRect/>
          </a:stretch>
        </p:blipFill>
        <p:spPr>
          <a:xfrm>
            <a:off x="920750" y="5464175"/>
            <a:ext cx="3283411"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par>
                          <p:cTn id="11" fill="hold">
                            <p:stCondLst>
                              <p:cond delay="1000"/>
                            </p:stCondLst>
                            <p:childTnLst>
                              <p:par>
                                <p:cTn id="12" presetID="50" presetClass="entr" presetSubtype="0" decel="100000" fill="hold" grpId="0" nodeType="afterEffect">
                                  <p:stCondLst>
                                    <p:cond delay="0"/>
                                  </p:stCondLst>
                                  <p:iterate type="lt">
                                    <p:tmPct val="25000"/>
                                  </p:iterate>
                                  <p:childTnLst>
                                    <p:set>
                                      <p:cBhvr>
                                        <p:cTn id="13" dur="1" fill="hold">
                                          <p:stCondLst>
                                            <p:cond delay="0"/>
                                          </p:stCondLst>
                                        </p:cTn>
                                        <p:tgtEl>
                                          <p:spTgt spid="17"/>
                                        </p:tgtEl>
                                        <p:attrNameLst>
                                          <p:attrName>style.visibility</p:attrName>
                                        </p:attrNameLst>
                                      </p:cBhvr>
                                      <p:to>
                                        <p:strVal val="visible"/>
                                      </p:to>
                                    </p:set>
                                    <p:anim calcmode="lin" valueType="num">
                                      <p:cBhvr>
                                        <p:cTn id="14" dur="800" fill="hold"/>
                                        <p:tgtEl>
                                          <p:spTgt spid="17"/>
                                        </p:tgtEl>
                                        <p:attrNameLst>
                                          <p:attrName>ppt_w</p:attrName>
                                        </p:attrNameLst>
                                      </p:cBhvr>
                                      <p:tavLst>
                                        <p:tav tm="0">
                                          <p:val>
                                            <p:strVal val="#ppt_w+.3"/>
                                          </p:val>
                                        </p:tav>
                                        <p:tav tm="100000">
                                          <p:val>
                                            <p:strVal val="#ppt_w"/>
                                          </p:val>
                                        </p:tav>
                                      </p:tavLst>
                                    </p:anim>
                                    <p:anim calcmode="lin" valueType="num">
                                      <p:cBhvr>
                                        <p:cTn id="15" dur="800" fill="hold"/>
                                        <p:tgtEl>
                                          <p:spTgt spid="17"/>
                                        </p:tgtEl>
                                        <p:attrNameLst>
                                          <p:attrName>ppt_h</p:attrName>
                                        </p:attrNameLst>
                                      </p:cBhvr>
                                      <p:tavLst>
                                        <p:tav tm="0">
                                          <p:val>
                                            <p:strVal val="#ppt_h"/>
                                          </p:val>
                                        </p:tav>
                                        <p:tav tm="100000">
                                          <p:val>
                                            <p:strVal val="#ppt_h"/>
                                          </p:val>
                                        </p:tav>
                                      </p:tavLst>
                                    </p:anim>
                                    <p:animEffect transition="in" filter="fade">
                                      <p:cBhvr>
                                        <p:cTn id="16" dur="800"/>
                                        <p:tgtEl>
                                          <p:spTgt spid="17"/>
                                        </p:tgtEl>
                                      </p:cBhvr>
                                    </p:animEffect>
                                  </p:childTnLst>
                                </p:cTn>
                              </p:par>
                            </p:childTnLst>
                          </p:cTn>
                        </p:par>
                        <p:par>
                          <p:cTn id="17" fill="hold">
                            <p:stCondLst>
                              <p:cond delay="2600"/>
                            </p:stCondLst>
                            <p:childTnLst>
                              <p:par>
                                <p:cTn id="18" presetID="50" presetClass="entr" presetSubtype="0" decel="100000" fill="hold" grpId="0" nodeType="afterEffect">
                                  <p:stCondLst>
                                    <p:cond delay="0"/>
                                  </p:stCondLst>
                                  <p:iterate type="lt">
                                    <p:tmPct val="25000"/>
                                  </p:iterate>
                                  <p:childTnLst>
                                    <p:set>
                                      <p:cBhvr>
                                        <p:cTn id="19" dur="1" fill="hold">
                                          <p:stCondLst>
                                            <p:cond delay="0"/>
                                          </p:stCondLst>
                                        </p:cTn>
                                        <p:tgtEl>
                                          <p:spTgt spid="16"/>
                                        </p:tgtEl>
                                        <p:attrNameLst>
                                          <p:attrName>style.visibility</p:attrName>
                                        </p:attrNameLst>
                                      </p:cBhvr>
                                      <p:to>
                                        <p:strVal val="visible"/>
                                      </p:to>
                                    </p:set>
                                    <p:anim calcmode="lin" valueType="num">
                                      <p:cBhvr>
                                        <p:cTn id="20" dur="800" fill="hold"/>
                                        <p:tgtEl>
                                          <p:spTgt spid="16"/>
                                        </p:tgtEl>
                                        <p:attrNameLst>
                                          <p:attrName>ppt_w</p:attrName>
                                        </p:attrNameLst>
                                      </p:cBhvr>
                                      <p:tavLst>
                                        <p:tav tm="0">
                                          <p:val>
                                            <p:strVal val="#ppt_w+.3"/>
                                          </p:val>
                                        </p:tav>
                                        <p:tav tm="100000">
                                          <p:val>
                                            <p:strVal val="#ppt_w"/>
                                          </p:val>
                                        </p:tav>
                                      </p:tavLst>
                                    </p:anim>
                                    <p:anim calcmode="lin" valueType="num">
                                      <p:cBhvr>
                                        <p:cTn id="21" dur="800" fill="hold"/>
                                        <p:tgtEl>
                                          <p:spTgt spid="16"/>
                                        </p:tgtEl>
                                        <p:attrNameLst>
                                          <p:attrName>ppt_h</p:attrName>
                                        </p:attrNameLst>
                                      </p:cBhvr>
                                      <p:tavLst>
                                        <p:tav tm="0">
                                          <p:val>
                                            <p:strVal val="#ppt_h"/>
                                          </p:val>
                                        </p:tav>
                                        <p:tav tm="100000">
                                          <p:val>
                                            <p:strVal val="#ppt_h"/>
                                          </p:val>
                                        </p:tav>
                                      </p:tavLst>
                                    </p:anim>
                                    <p:animEffect transition="in" filter="fade">
                                      <p:cBhvr>
                                        <p:cTn id="22" dur="8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5360" y="2541722"/>
            <a:ext cx="3127037" cy="4313155"/>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6406"/>
            <a:ext cx="6038419" cy="3324724"/>
          </a:xfrm>
          <a:prstGeom prst="rect">
            <a:avLst/>
          </a:prstGeom>
        </p:spPr>
      </p:pic>
      <p:sp>
        <p:nvSpPr>
          <p:cNvPr id="7" name="矩形 6"/>
          <p:cNvSpPr/>
          <p:nvPr/>
        </p:nvSpPr>
        <p:spPr>
          <a:xfrm>
            <a:off x="5451054" y="1984872"/>
            <a:ext cx="1920000" cy="1152000"/>
          </a:xfrm>
          <a:prstGeom prst="rect">
            <a:avLst/>
          </a:prstGeom>
          <a:solidFill>
            <a:srgbClr val="0187AC"/>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363" tIns="67679" rIns="135363" bIns="67679" anchor="ctr"/>
          <a:lstStyle/>
          <a:p>
            <a:pPr algn="ctr"/>
            <a:r>
              <a:rPr lang="en-US" altLang="zh-CN" sz="1600" b="1" dirty="0">
                <a:solidFill>
                  <a:prstClr val="white"/>
                </a:solidFill>
              </a:rPr>
              <a:t>2012</a:t>
            </a:r>
            <a:r>
              <a:rPr lang="zh-CN" altLang="en-US" sz="1600" b="1" dirty="0">
                <a:solidFill>
                  <a:prstClr val="white"/>
                </a:solidFill>
              </a:rPr>
              <a:t>年中国学院排行</a:t>
            </a:r>
            <a:r>
              <a:rPr lang="en-US" altLang="zh-CN" sz="1600" b="1" dirty="0">
                <a:solidFill>
                  <a:prstClr val="white"/>
                </a:solidFill>
              </a:rPr>
              <a:t>100</a:t>
            </a:r>
            <a:r>
              <a:rPr lang="zh-CN" altLang="en-US" sz="1600" b="1" dirty="0">
                <a:solidFill>
                  <a:prstClr val="white"/>
                </a:solidFill>
              </a:rPr>
              <a:t>强</a:t>
            </a:r>
            <a:endParaRPr lang="zh-CN" altLang="en-US" sz="1600" b="1" dirty="0">
              <a:solidFill>
                <a:prstClr val="white"/>
              </a:solidFill>
            </a:endParaRPr>
          </a:p>
        </p:txBody>
      </p:sp>
      <p:sp>
        <p:nvSpPr>
          <p:cNvPr id="8" name="矩形 7"/>
          <p:cNvSpPr/>
          <p:nvPr/>
        </p:nvSpPr>
        <p:spPr>
          <a:xfrm>
            <a:off x="7712233" y="1983152"/>
            <a:ext cx="1920000" cy="1152000"/>
          </a:xfrm>
          <a:prstGeom prst="rect">
            <a:avLst/>
          </a:prstGeom>
          <a:solidFill>
            <a:srgbClr val="5CC3DF"/>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1600" b="1" dirty="0">
                <a:solidFill>
                  <a:prstClr val="white"/>
                </a:solidFill>
              </a:rPr>
              <a:t>2013</a:t>
            </a:r>
            <a:r>
              <a:rPr lang="zh-CN" altLang="en-US" sz="1600" b="1" dirty="0">
                <a:solidFill>
                  <a:prstClr val="white"/>
                </a:solidFill>
              </a:rPr>
              <a:t>年中国最具知名学院</a:t>
            </a:r>
            <a:endParaRPr lang="en-US" altLang="zh-CN" sz="1600" b="1" dirty="0">
              <a:solidFill>
                <a:prstClr val="white"/>
              </a:solidFill>
            </a:endParaRPr>
          </a:p>
        </p:txBody>
      </p:sp>
      <p:sp>
        <p:nvSpPr>
          <p:cNvPr id="9" name="矩形 8"/>
          <p:cNvSpPr/>
          <p:nvPr/>
        </p:nvSpPr>
        <p:spPr>
          <a:xfrm>
            <a:off x="9973412" y="1983152"/>
            <a:ext cx="1920000" cy="1152000"/>
          </a:xfrm>
          <a:prstGeom prst="rect">
            <a:avLst/>
          </a:prstGeom>
          <a:solidFill>
            <a:srgbClr val="0187AC"/>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363" tIns="67679" rIns="135363" bIns="67679" anchor="ctr"/>
          <a:lstStyle/>
          <a:p>
            <a:pPr lvl="0" algn="ctr"/>
            <a:r>
              <a:rPr lang="en-US" altLang="zh-CN" sz="1600" b="1" dirty="0">
                <a:solidFill>
                  <a:prstClr val="white"/>
                </a:solidFill>
              </a:rPr>
              <a:t>2013</a:t>
            </a:r>
            <a:r>
              <a:rPr lang="zh-CN" altLang="en-US" sz="1600" b="1" dirty="0">
                <a:solidFill>
                  <a:prstClr val="white"/>
                </a:solidFill>
              </a:rPr>
              <a:t>年最具领导力独立学院</a:t>
            </a:r>
            <a:r>
              <a:rPr lang="en-US" altLang="zh-CN" sz="1600" b="1" dirty="0">
                <a:solidFill>
                  <a:prstClr val="white"/>
                </a:solidFill>
              </a:rPr>
              <a:t>10</a:t>
            </a:r>
            <a:r>
              <a:rPr lang="zh-CN" altLang="en-US" sz="1600" b="1" dirty="0">
                <a:solidFill>
                  <a:prstClr val="white"/>
                </a:solidFill>
              </a:rPr>
              <a:t>强</a:t>
            </a:r>
            <a:endParaRPr lang="zh-CN" altLang="en-US" sz="1600" b="1" dirty="0">
              <a:solidFill>
                <a:prstClr val="white"/>
              </a:solidFill>
            </a:endParaRPr>
          </a:p>
        </p:txBody>
      </p:sp>
      <p:sp>
        <p:nvSpPr>
          <p:cNvPr id="10" name="矩形 9"/>
          <p:cNvSpPr/>
          <p:nvPr/>
        </p:nvSpPr>
        <p:spPr>
          <a:xfrm>
            <a:off x="5448110" y="3329021"/>
            <a:ext cx="1920000" cy="1152000"/>
          </a:xfrm>
          <a:prstGeom prst="rect">
            <a:avLst/>
          </a:prstGeom>
          <a:solidFill>
            <a:srgbClr val="5CC3DF"/>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1600" b="1" dirty="0">
                <a:solidFill>
                  <a:prstClr val="white"/>
                </a:solidFill>
              </a:rPr>
              <a:t>2015</a:t>
            </a:r>
            <a:r>
              <a:rPr lang="zh-CN" altLang="en-US" sz="1600" b="1" dirty="0">
                <a:solidFill>
                  <a:prstClr val="white"/>
                </a:solidFill>
              </a:rPr>
              <a:t>年某省“十大书香校园”</a:t>
            </a:r>
            <a:endParaRPr lang="zh-CN" altLang="en-US" sz="1600" b="1" dirty="0">
              <a:solidFill>
                <a:prstClr val="white"/>
              </a:solidFill>
            </a:endParaRPr>
          </a:p>
        </p:txBody>
      </p:sp>
      <p:sp>
        <p:nvSpPr>
          <p:cNvPr id="11" name="矩形 10"/>
          <p:cNvSpPr/>
          <p:nvPr/>
        </p:nvSpPr>
        <p:spPr>
          <a:xfrm>
            <a:off x="7710761" y="3329021"/>
            <a:ext cx="1920000" cy="1152000"/>
          </a:xfrm>
          <a:prstGeom prst="rect">
            <a:avLst/>
          </a:prstGeom>
          <a:gradFill flip="none" rotWithShape="1">
            <a:gsLst>
              <a:gs pos="100000">
                <a:schemeClr val="bg1"/>
              </a:gs>
              <a:gs pos="0">
                <a:srgbClr val="E0E0E0"/>
              </a:gs>
            </a:gsLst>
            <a:lin ang="8100000" scaled="0"/>
            <a:tileRect/>
          </a:gradFill>
          <a:ln w="1587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363" tIns="67679" rIns="135363" bIns="67679" anchor="ctr"/>
          <a:lstStyle/>
          <a:p>
            <a:pPr lvl="0" algn="ctr"/>
            <a:r>
              <a:rPr lang="en-US" altLang="zh-CN" sz="1600" b="1" dirty="0">
                <a:solidFill>
                  <a:srgbClr val="1B4689"/>
                </a:solidFill>
              </a:rPr>
              <a:t>2012</a:t>
            </a:r>
            <a:r>
              <a:rPr lang="zh-CN" altLang="en-US" sz="1600" b="1" dirty="0">
                <a:solidFill>
                  <a:srgbClr val="1B4689"/>
                </a:solidFill>
              </a:rPr>
              <a:t>年中国学院排行</a:t>
            </a:r>
            <a:r>
              <a:rPr lang="en-US" altLang="zh-CN" sz="1600" b="1" dirty="0">
                <a:solidFill>
                  <a:srgbClr val="1B4689"/>
                </a:solidFill>
              </a:rPr>
              <a:t>100</a:t>
            </a:r>
            <a:r>
              <a:rPr lang="zh-CN" altLang="en-US" sz="1600" b="1" dirty="0">
                <a:solidFill>
                  <a:srgbClr val="1B4689"/>
                </a:solidFill>
              </a:rPr>
              <a:t>强</a:t>
            </a:r>
            <a:endParaRPr lang="zh-CN" altLang="en-US" sz="1600" b="1" dirty="0">
              <a:solidFill>
                <a:srgbClr val="1B4689"/>
              </a:solidFill>
            </a:endParaRPr>
          </a:p>
        </p:txBody>
      </p:sp>
      <p:sp>
        <p:nvSpPr>
          <p:cNvPr id="12" name="矩形 11"/>
          <p:cNvSpPr/>
          <p:nvPr/>
        </p:nvSpPr>
        <p:spPr>
          <a:xfrm>
            <a:off x="9973412" y="3329021"/>
            <a:ext cx="1920000" cy="1152000"/>
          </a:xfrm>
          <a:prstGeom prst="rect">
            <a:avLst/>
          </a:prstGeom>
          <a:solidFill>
            <a:srgbClr val="5CC3DF"/>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1600" b="1" dirty="0">
                <a:solidFill>
                  <a:prstClr val="white"/>
                </a:solidFill>
              </a:rPr>
              <a:t>2012</a:t>
            </a:r>
            <a:r>
              <a:rPr lang="zh-CN" altLang="en-US" sz="1600" b="1" dirty="0">
                <a:solidFill>
                  <a:prstClr val="white"/>
                </a:solidFill>
              </a:rPr>
              <a:t>年中国学院排行</a:t>
            </a:r>
            <a:r>
              <a:rPr lang="en-US" altLang="zh-CN" sz="1600" b="1" dirty="0">
                <a:solidFill>
                  <a:prstClr val="white"/>
                </a:solidFill>
              </a:rPr>
              <a:t>100</a:t>
            </a:r>
            <a:r>
              <a:rPr lang="zh-CN" altLang="en-US" sz="1600" b="1" dirty="0">
                <a:solidFill>
                  <a:prstClr val="white"/>
                </a:solidFill>
              </a:rPr>
              <a:t>强</a:t>
            </a:r>
            <a:endParaRPr lang="zh-CN" altLang="en-US" sz="1600" b="1" dirty="0">
              <a:solidFill>
                <a:prstClr val="white"/>
              </a:solidFill>
            </a:endParaRPr>
          </a:p>
        </p:txBody>
      </p:sp>
      <p:sp>
        <p:nvSpPr>
          <p:cNvPr id="13" name="矩形 12"/>
          <p:cNvSpPr/>
          <p:nvPr/>
        </p:nvSpPr>
        <p:spPr>
          <a:xfrm>
            <a:off x="5448110" y="4673298"/>
            <a:ext cx="1920000" cy="1152000"/>
          </a:xfrm>
          <a:prstGeom prst="rect">
            <a:avLst/>
          </a:prstGeom>
          <a:solidFill>
            <a:srgbClr val="0187AC"/>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363" tIns="67679" rIns="135363" bIns="67679" anchor="ctr"/>
          <a:lstStyle/>
          <a:p>
            <a:pPr lvl="0" algn="ctr"/>
            <a:r>
              <a:rPr lang="en-US" altLang="zh-CN" sz="1600" b="1" dirty="0">
                <a:solidFill>
                  <a:prstClr val="white"/>
                </a:solidFill>
              </a:rPr>
              <a:t>2012</a:t>
            </a:r>
            <a:r>
              <a:rPr lang="zh-CN" altLang="en-US" sz="1600" b="1" dirty="0">
                <a:solidFill>
                  <a:prstClr val="white"/>
                </a:solidFill>
              </a:rPr>
              <a:t>年中国学院排行</a:t>
            </a:r>
            <a:r>
              <a:rPr lang="en-US" altLang="zh-CN" sz="1600" b="1" dirty="0">
                <a:solidFill>
                  <a:prstClr val="white"/>
                </a:solidFill>
              </a:rPr>
              <a:t>100</a:t>
            </a:r>
            <a:r>
              <a:rPr lang="zh-CN" altLang="en-US" sz="1600" b="1" dirty="0">
                <a:solidFill>
                  <a:prstClr val="white"/>
                </a:solidFill>
              </a:rPr>
              <a:t>强</a:t>
            </a:r>
            <a:endParaRPr lang="zh-CN" altLang="en-US" sz="1600" b="1" dirty="0">
              <a:solidFill>
                <a:prstClr val="white"/>
              </a:solidFill>
            </a:endParaRPr>
          </a:p>
        </p:txBody>
      </p:sp>
      <p:sp>
        <p:nvSpPr>
          <p:cNvPr id="14" name="矩形 13"/>
          <p:cNvSpPr/>
          <p:nvPr/>
        </p:nvSpPr>
        <p:spPr>
          <a:xfrm>
            <a:off x="7710761" y="4673298"/>
            <a:ext cx="1920000" cy="1152000"/>
          </a:xfrm>
          <a:prstGeom prst="rect">
            <a:avLst/>
          </a:prstGeom>
          <a:solidFill>
            <a:srgbClr val="5CC3DF"/>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altLang="zh-CN" sz="1600" b="1" dirty="0">
                <a:solidFill>
                  <a:prstClr val="white"/>
                </a:solidFill>
              </a:rPr>
              <a:t>2012</a:t>
            </a:r>
            <a:r>
              <a:rPr lang="zh-CN" altLang="en-US" sz="1600" b="1" dirty="0">
                <a:solidFill>
                  <a:prstClr val="white"/>
                </a:solidFill>
              </a:rPr>
              <a:t>年中国学院排行</a:t>
            </a:r>
            <a:r>
              <a:rPr lang="en-US" altLang="zh-CN" sz="1600" b="1" dirty="0">
                <a:solidFill>
                  <a:prstClr val="white"/>
                </a:solidFill>
              </a:rPr>
              <a:t>100</a:t>
            </a:r>
            <a:r>
              <a:rPr lang="zh-CN" altLang="en-US" sz="1600" b="1" dirty="0">
                <a:solidFill>
                  <a:prstClr val="white"/>
                </a:solidFill>
              </a:rPr>
              <a:t>强</a:t>
            </a:r>
            <a:endParaRPr lang="zh-CN" altLang="en-US" sz="1600" b="1" dirty="0">
              <a:solidFill>
                <a:prstClr val="white"/>
              </a:solidFill>
            </a:endParaRPr>
          </a:p>
        </p:txBody>
      </p:sp>
      <p:sp>
        <p:nvSpPr>
          <p:cNvPr id="15" name="矩形 14"/>
          <p:cNvSpPr/>
          <p:nvPr/>
        </p:nvSpPr>
        <p:spPr>
          <a:xfrm>
            <a:off x="9973412" y="4673298"/>
            <a:ext cx="1920000" cy="1152000"/>
          </a:xfrm>
          <a:prstGeom prst="rect">
            <a:avLst/>
          </a:prstGeom>
          <a:solidFill>
            <a:srgbClr val="0187AC"/>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363" tIns="67679" rIns="135363" bIns="67679" anchor="ctr"/>
          <a:lstStyle/>
          <a:p>
            <a:pPr lvl="0" algn="ctr"/>
            <a:r>
              <a:rPr lang="en-US" altLang="zh-CN" sz="1600" b="1" dirty="0">
                <a:solidFill>
                  <a:prstClr val="white"/>
                </a:solidFill>
              </a:rPr>
              <a:t>2012</a:t>
            </a:r>
            <a:r>
              <a:rPr lang="zh-CN" altLang="en-US" sz="1600" b="1" dirty="0">
                <a:solidFill>
                  <a:prstClr val="white"/>
                </a:solidFill>
              </a:rPr>
              <a:t>年中国学院排行</a:t>
            </a:r>
            <a:r>
              <a:rPr lang="en-US" altLang="zh-CN" sz="1600" b="1" dirty="0">
                <a:solidFill>
                  <a:prstClr val="white"/>
                </a:solidFill>
              </a:rPr>
              <a:t>100</a:t>
            </a:r>
            <a:r>
              <a:rPr lang="zh-CN" altLang="en-US" sz="1600" b="1" dirty="0">
                <a:solidFill>
                  <a:prstClr val="white"/>
                </a:solidFill>
              </a:rPr>
              <a:t>强</a:t>
            </a:r>
            <a:endParaRPr lang="zh-CN" altLang="en-US" sz="1600" b="1" dirty="0">
              <a:solidFill>
                <a:prstClr val="white"/>
              </a:solidFill>
            </a:endParaRPr>
          </a:p>
        </p:txBody>
      </p:sp>
      <p:grpSp>
        <p:nvGrpSpPr>
          <p:cNvPr id="4" name="组合 3"/>
          <p:cNvGrpSpPr/>
          <p:nvPr/>
        </p:nvGrpSpPr>
        <p:grpSpPr>
          <a:xfrm>
            <a:off x="0" y="189434"/>
            <a:ext cx="12192000" cy="953135"/>
            <a:chOff x="0" y="189434"/>
            <a:chExt cx="12192000" cy="953135"/>
          </a:xfrm>
        </p:grpSpPr>
        <p:sp>
          <p:nvSpPr>
            <p:cNvPr id="5" name="文本框 5"/>
            <p:cNvSpPr txBox="1">
              <a:spLocks noChangeArrowheads="1"/>
            </p:cNvSpPr>
            <p:nvPr/>
          </p:nvSpPr>
          <p:spPr bwMode="auto">
            <a:xfrm>
              <a:off x="274638" y="189434"/>
              <a:ext cx="160528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所获荣誉</a:t>
              </a:r>
              <a:endParaRPr lang="zh-CN" altLang="en-US" sz="2800" b="1" dirty="0">
                <a:solidFill>
                  <a:srgbClr val="C00000"/>
                </a:solidFill>
                <a:latin typeface="微软雅黑" panose="020B0503020204020204" charset="-122"/>
                <a:ea typeface="微软雅黑" panose="020B0503020204020204" charset="-122"/>
              </a:endParaRPr>
            </a:p>
            <a:p>
              <a:endParaRPr lang="zh-CN" altLang="en-US" sz="2800" b="1" dirty="0">
                <a:solidFill>
                  <a:srgbClr val="C00000"/>
                </a:solidFill>
                <a:latin typeface="微软雅黑" panose="020B0503020204020204" charset="-122"/>
                <a:ea typeface="微软雅黑" panose="020B0503020204020204" charset="-122"/>
              </a:endParaRPr>
            </a:p>
          </p:txBody>
        </p:sp>
        <p:cxnSp>
          <p:nvCxnSpPr>
            <p:cNvPr id="6" name="直接连接符 5"/>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bwMode="auto">
            <a:xfrm>
              <a:off x="1854716" y="302394"/>
              <a:ext cx="492125" cy="319088"/>
              <a:chOff x="3017520" y="601990"/>
              <a:chExt cx="491490" cy="414010"/>
            </a:xfrm>
            <a:solidFill>
              <a:srgbClr val="055796"/>
            </a:solidFill>
          </p:grpSpPr>
          <p:sp>
            <p:nvSpPr>
              <p:cNvPr id="54"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55"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56"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57" name="矩形 56"/>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8" name="矩形 57"/>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9" name="矩形 58"/>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0" name="矩形 59"/>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1"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66" name="图片 65" descr="标志"/>
          <p:cNvPicPr>
            <a:picLocks noChangeAspect="1"/>
          </p:cNvPicPr>
          <p:nvPr/>
        </p:nvPicPr>
        <p:blipFill>
          <a:blip r:embed="rId3"/>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500"/>
                                        <p:tgtEl>
                                          <p:spTgt spid="3"/>
                                        </p:tgtEl>
                                      </p:cBhvr>
                                    </p:animEffect>
                                  </p:childTnLst>
                                </p:cTn>
                              </p:par>
                            </p:childTnLst>
                          </p:cTn>
                        </p:par>
                        <p:par>
                          <p:cTn id="13" fill="hold">
                            <p:stCondLst>
                              <p:cond delay="1500"/>
                            </p:stCondLst>
                            <p:childTnLst>
                              <p:par>
                                <p:cTn id="14" presetID="37"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900" decel="100000" fill="hold"/>
                                        <p:tgtEl>
                                          <p:spTgt spid="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900" decel="100000" fill="hold"/>
                                        <p:tgtEl>
                                          <p:spTgt spid="1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75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900" decel="100000" fill="hold"/>
                                        <p:tgtEl>
                                          <p:spTgt spid="1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10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900" decel="100000" fill="hold"/>
                                        <p:tgtEl>
                                          <p:spTgt spid="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125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900" decel="100000" fill="hold"/>
                                        <p:tgtEl>
                                          <p:spTgt spid="9"/>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1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900" decel="100000" fill="hold"/>
                                        <p:tgtEl>
                                          <p:spTgt spid="13"/>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175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900" decel="100000" fill="hold"/>
                                        <p:tgtEl>
                                          <p:spTgt spid="1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62" presetID="37" presetClass="entr" presetSubtype="0" fill="hold" grpId="0" nodeType="withEffect">
                                  <p:stCondLst>
                                    <p:cond delay="200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900" decel="100000" fill="hold"/>
                                        <p:tgtEl>
                                          <p:spTgt spid="11"/>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custDataLst>
              <p:tags r:id="rId1"/>
            </p:custDataLst>
          </p:nvPr>
        </p:nvGrpSpPr>
        <p:grpSpPr>
          <a:xfrm>
            <a:off x="592096" y="1556145"/>
            <a:ext cx="3355825" cy="4027865"/>
            <a:chOff x="779569" y="1556145"/>
            <a:chExt cx="3355825" cy="4027865"/>
          </a:xfrm>
          <a:effectLst/>
        </p:grpSpPr>
        <p:sp>
          <p:nvSpPr>
            <p:cNvPr id="67" name="矩形 66"/>
            <p:cNvSpPr/>
            <p:nvPr>
              <p:custDataLst>
                <p:tags r:id="rId2"/>
              </p:custDataLst>
            </p:nvPr>
          </p:nvSpPr>
          <p:spPr>
            <a:xfrm>
              <a:off x="1096587" y="1556145"/>
              <a:ext cx="2721790" cy="4027865"/>
            </a:xfrm>
            <a:prstGeom prst="rect">
              <a:avLst/>
            </a:prstGeom>
            <a:solidFill>
              <a:srgbClr val="055796"/>
            </a:solidFill>
            <a:ln w="12700" cap="flat" cmpd="sng" algn="ctr">
              <a:noFill/>
              <a:prstDash val="solid"/>
              <a:miter lim="800000"/>
            </a:ln>
            <a:effectLst/>
          </p:spPr>
          <p:txBody>
            <a:bodyPr rtlCol="0" anchor="ctr"/>
            <a:lstStyle/>
            <a:p>
              <a:pPr algn="ctr"/>
              <a:endParaRPr lang="zh-CN" altLang="en-US" kern="0" dirty="0">
                <a:solidFill>
                  <a:prstClr val="white"/>
                </a:solidFill>
                <a:latin typeface="Calibri" panose="020F0502020204030204"/>
                <a:ea typeface="宋体" panose="02010600030101010101" pitchFamily="2" charset="-122"/>
              </a:endParaRPr>
            </a:p>
          </p:txBody>
        </p:sp>
        <p:sp>
          <p:nvSpPr>
            <p:cNvPr id="68" name="矩形 67"/>
            <p:cNvSpPr/>
            <p:nvPr>
              <p:custDataLst>
                <p:tags r:id="rId3"/>
              </p:custDataLst>
            </p:nvPr>
          </p:nvSpPr>
          <p:spPr>
            <a:xfrm>
              <a:off x="779569" y="3429000"/>
              <a:ext cx="3355825" cy="579003"/>
            </a:xfrm>
            <a:prstGeom prst="rect">
              <a:avLst/>
            </a:prstGeom>
            <a:solidFill>
              <a:srgbClr val="055796"/>
            </a:solidFill>
            <a:ln w="57150" cap="flat" cmpd="sng" algn="ctr">
              <a:solidFill>
                <a:schemeClr val="bg1"/>
              </a:solidFill>
              <a:prstDash val="solid"/>
              <a:miter lim="800000"/>
            </a:ln>
            <a:effectLst>
              <a:outerShdw blurRad="203200" dist="152400" dir="2700000" algn="tl" rotWithShape="0">
                <a:prstClr val="black">
                  <a:alpha val="40000"/>
                </a:prstClr>
              </a:outerShdw>
            </a:effectLst>
          </p:spPr>
          <p:txBody>
            <a:bodyPr rtlCol="0" anchor="ctr"/>
            <a:lstStyle/>
            <a:p>
              <a:pPr algn="ctr"/>
              <a:r>
                <a:rPr lang="zh-CN" altLang="en-US" sz="2400" b="1" kern="0" dirty="0">
                  <a:solidFill>
                    <a:prstClr val="white"/>
                  </a:solidFill>
                  <a:latin typeface="微软雅黑" panose="020B0503020204020204" charset="-122"/>
                  <a:ea typeface="微软雅黑" panose="020B0503020204020204" charset="-122"/>
                </a:rPr>
                <a:t>大数据</a:t>
              </a:r>
              <a:endParaRPr lang="zh-CN" altLang="en-US" sz="2400" b="1" kern="0" dirty="0">
                <a:solidFill>
                  <a:prstClr val="white"/>
                </a:solidFill>
                <a:latin typeface="微软雅黑" panose="020B0503020204020204" charset="-122"/>
                <a:ea typeface="微软雅黑" panose="020B0503020204020204" charset="-122"/>
              </a:endParaRPr>
            </a:p>
          </p:txBody>
        </p:sp>
      </p:grpSp>
      <p:sp>
        <p:nvSpPr>
          <p:cNvPr id="69" name="矩形 68"/>
          <p:cNvSpPr/>
          <p:nvPr>
            <p:custDataLst>
              <p:tags r:id="rId4"/>
            </p:custDataLst>
          </p:nvPr>
        </p:nvSpPr>
        <p:spPr>
          <a:xfrm>
            <a:off x="1159397" y="1772816"/>
            <a:ext cx="2227715" cy="144016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11"/>
          <p:cNvSpPr txBox="1"/>
          <p:nvPr>
            <p:custDataLst>
              <p:tags r:id="rId6"/>
            </p:custDataLst>
          </p:nvPr>
        </p:nvSpPr>
        <p:spPr>
          <a:xfrm>
            <a:off x="1246263" y="4326874"/>
            <a:ext cx="2073833" cy="1050290"/>
          </a:xfrm>
          <a:prstGeom prst="rect">
            <a:avLst/>
          </a:prstGeom>
          <a:noFill/>
        </p:spPr>
        <p:txBody>
          <a:bodyPr wrap="square" rtlCol="0">
            <a:spAutoFit/>
          </a:bodyPr>
          <a:lstStyle/>
          <a:p>
            <a:pPr>
              <a:lnSpc>
                <a:spcPct val="120000"/>
              </a:lnSpc>
            </a:pPr>
            <a:r>
              <a:rPr lang="zh-CN" altLang="en-US" sz="1300" dirty="0">
                <a:solidFill>
                  <a:schemeClr val="bg1"/>
                </a:solidFill>
                <a:latin typeface="微软雅黑" panose="020B0503020204020204" charset="-122"/>
                <a:ea typeface="微软雅黑" panose="020B0503020204020204" charset="-122"/>
              </a:rPr>
              <a:t>输入内容，</a:t>
            </a:r>
            <a:r>
              <a:rPr lang="zh-CN" altLang="en-US" sz="1300" dirty="0">
                <a:solidFill>
                  <a:schemeClr val="bg1"/>
                </a:solidFill>
                <a:latin typeface="微软雅黑" panose="020B0503020204020204" charset="-122"/>
                <a:ea typeface="微软雅黑" panose="020B0503020204020204" charset="-122"/>
                <a:sym typeface="+mn-ea"/>
              </a:rPr>
              <a:t>输入内容，输入内容，输入内容，输入内容，输入内容，输入内容，输入内容，输入内容，</a:t>
            </a:r>
            <a:endParaRPr lang="en-US" altLang="zh-CN" sz="1300" dirty="0">
              <a:solidFill>
                <a:schemeClr val="bg1"/>
              </a:solidFill>
              <a:latin typeface="微软雅黑" panose="020B0503020204020204" charset="-122"/>
              <a:ea typeface="微软雅黑" panose="020B0503020204020204" charset="-122"/>
            </a:endParaRPr>
          </a:p>
        </p:txBody>
      </p:sp>
      <p:grpSp>
        <p:nvGrpSpPr>
          <p:cNvPr id="71" name="组合 70"/>
          <p:cNvGrpSpPr/>
          <p:nvPr>
            <p:custDataLst>
              <p:tags r:id="rId7"/>
            </p:custDataLst>
          </p:nvPr>
        </p:nvGrpSpPr>
        <p:grpSpPr>
          <a:xfrm>
            <a:off x="4467573" y="1556144"/>
            <a:ext cx="3355825" cy="4027865"/>
            <a:chOff x="779569" y="1556145"/>
            <a:chExt cx="3355825" cy="4027865"/>
          </a:xfrm>
          <a:solidFill>
            <a:srgbClr val="0E7FB7"/>
          </a:solidFill>
          <a:effectLst/>
        </p:grpSpPr>
        <p:sp>
          <p:nvSpPr>
            <p:cNvPr id="72" name="矩形 71"/>
            <p:cNvSpPr/>
            <p:nvPr>
              <p:custDataLst>
                <p:tags r:id="rId8"/>
              </p:custDataLst>
            </p:nvPr>
          </p:nvSpPr>
          <p:spPr>
            <a:xfrm>
              <a:off x="1096587" y="1556145"/>
              <a:ext cx="2721790" cy="4027865"/>
            </a:xfrm>
            <a:prstGeom prst="rect">
              <a:avLst/>
            </a:prstGeom>
            <a:solidFill>
              <a:srgbClr val="055796"/>
            </a:solidFill>
            <a:ln w="12700" cap="flat" cmpd="sng" algn="ctr">
              <a:noFill/>
              <a:prstDash val="solid"/>
              <a:miter lim="800000"/>
            </a:ln>
            <a:effectLst/>
          </p:spPr>
          <p:txBody>
            <a:bodyPr rtlCol="0" anchor="ctr"/>
            <a:lstStyle/>
            <a:p>
              <a:pPr algn="ctr"/>
              <a:endParaRPr lang="zh-CN" altLang="en-US" kern="0" dirty="0">
                <a:solidFill>
                  <a:prstClr val="white"/>
                </a:solidFill>
                <a:latin typeface="Calibri" panose="020F0502020204030204"/>
                <a:ea typeface="宋体" panose="02010600030101010101" pitchFamily="2" charset="-122"/>
              </a:endParaRPr>
            </a:p>
          </p:txBody>
        </p:sp>
        <p:sp>
          <p:nvSpPr>
            <p:cNvPr id="73" name="矩形 72"/>
            <p:cNvSpPr/>
            <p:nvPr>
              <p:custDataLst>
                <p:tags r:id="rId9"/>
              </p:custDataLst>
            </p:nvPr>
          </p:nvSpPr>
          <p:spPr>
            <a:xfrm>
              <a:off x="779569" y="3429000"/>
              <a:ext cx="3355825" cy="579003"/>
            </a:xfrm>
            <a:prstGeom prst="rect">
              <a:avLst/>
            </a:prstGeom>
            <a:solidFill>
              <a:srgbClr val="055796"/>
            </a:solidFill>
            <a:ln w="57150" cap="flat" cmpd="sng" algn="ctr">
              <a:solidFill>
                <a:schemeClr val="bg1"/>
              </a:solidFill>
              <a:prstDash val="solid"/>
              <a:miter lim="800000"/>
            </a:ln>
            <a:effectLst>
              <a:outerShdw blurRad="190500" dist="152400" dir="2700000" algn="tl" rotWithShape="0">
                <a:prstClr val="black">
                  <a:alpha val="40000"/>
                </a:prstClr>
              </a:outerShdw>
            </a:effectLst>
          </p:spPr>
          <p:txBody>
            <a:bodyPr rtlCol="0" anchor="ctr"/>
            <a:lstStyle/>
            <a:p>
              <a:pPr algn="ctr"/>
              <a:r>
                <a:rPr lang="zh-CN" altLang="en-US" sz="2400" b="1" kern="0" dirty="0">
                  <a:solidFill>
                    <a:prstClr val="white"/>
                  </a:solidFill>
                  <a:latin typeface="微软雅黑" panose="020B0503020204020204" charset="-122"/>
                  <a:ea typeface="微软雅黑" panose="020B0503020204020204" charset="-122"/>
                </a:rPr>
                <a:t>云计算</a:t>
              </a:r>
              <a:endParaRPr lang="zh-CN" altLang="en-US" sz="2400" b="1" kern="0" dirty="0">
                <a:solidFill>
                  <a:prstClr val="white"/>
                </a:solidFill>
                <a:latin typeface="微软雅黑" panose="020B0503020204020204" charset="-122"/>
                <a:ea typeface="微软雅黑" panose="020B0503020204020204" charset="-122"/>
              </a:endParaRPr>
            </a:p>
          </p:txBody>
        </p:sp>
      </p:grpSp>
      <p:sp>
        <p:nvSpPr>
          <p:cNvPr id="74" name="矩形 73"/>
          <p:cNvSpPr/>
          <p:nvPr>
            <p:custDataLst>
              <p:tags r:id="rId10"/>
            </p:custDataLst>
          </p:nvPr>
        </p:nvSpPr>
        <p:spPr>
          <a:xfrm>
            <a:off x="5034874" y="1772815"/>
            <a:ext cx="2227715" cy="1440160"/>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18"/>
          <p:cNvSpPr txBox="1"/>
          <p:nvPr>
            <p:custDataLst>
              <p:tags r:id="rId12"/>
            </p:custDataLst>
          </p:nvPr>
        </p:nvSpPr>
        <p:spPr>
          <a:xfrm>
            <a:off x="5121740" y="4326873"/>
            <a:ext cx="2073833" cy="1050290"/>
          </a:xfrm>
          <a:prstGeom prst="rect">
            <a:avLst/>
          </a:prstGeom>
          <a:noFill/>
        </p:spPr>
        <p:txBody>
          <a:bodyPr wrap="square" rtlCol="0">
            <a:spAutoFit/>
          </a:bodyPr>
          <a:lstStyle/>
          <a:p>
            <a:pPr>
              <a:lnSpc>
                <a:spcPct val="120000"/>
              </a:lnSpc>
            </a:pPr>
            <a:r>
              <a:rPr lang="zh-CN" altLang="en-US" sz="1300" dirty="0">
                <a:solidFill>
                  <a:schemeClr val="bg1"/>
                </a:solidFill>
                <a:latin typeface="微软雅黑" panose="020B0503020204020204" charset="-122"/>
                <a:ea typeface="微软雅黑" panose="020B0503020204020204" charset="-122"/>
                <a:sym typeface="+mn-ea"/>
              </a:rPr>
              <a:t>输入内容，</a:t>
            </a:r>
            <a:r>
              <a:rPr lang="zh-CN" altLang="en-US" sz="1300" dirty="0">
                <a:solidFill>
                  <a:schemeClr val="bg1"/>
                </a:solidFill>
                <a:latin typeface="微软雅黑" panose="020B0503020204020204" charset="-122"/>
                <a:ea typeface="微软雅黑" panose="020B0503020204020204" charset="-122"/>
                <a:sym typeface="+mn-ea"/>
              </a:rPr>
              <a:t>输入内容，输入内容，输入内容，输入内容，输入内容，输入内容，输入内容，输入内容，</a:t>
            </a:r>
            <a:endParaRPr lang="en-US" altLang="zh-CN" sz="1300" dirty="0">
              <a:solidFill>
                <a:schemeClr val="bg1"/>
              </a:solidFill>
              <a:latin typeface="微软雅黑" panose="020B0503020204020204" charset="-122"/>
              <a:ea typeface="微软雅黑" panose="020B0503020204020204" charset="-122"/>
            </a:endParaRPr>
          </a:p>
        </p:txBody>
      </p:sp>
      <p:grpSp>
        <p:nvGrpSpPr>
          <p:cNvPr id="76" name="组合 75"/>
          <p:cNvGrpSpPr/>
          <p:nvPr>
            <p:custDataLst>
              <p:tags r:id="rId13"/>
            </p:custDataLst>
          </p:nvPr>
        </p:nvGrpSpPr>
        <p:grpSpPr>
          <a:xfrm>
            <a:off x="8356005" y="1556143"/>
            <a:ext cx="3355825" cy="4027865"/>
            <a:chOff x="779569" y="1556145"/>
            <a:chExt cx="3355825" cy="4027865"/>
          </a:xfrm>
          <a:effectLst/>
        </p:grpSpPr>
        <p:sp>
          <p:nvSpPr>
            <p:cNvPr id="77" name="矩形 76"/>
            <p:cNvSpPr/>
            <p:nvPr>
              <p:custDataLst>
                <p:tags r:id="rId14"/>
              </p:custDataLst>
            </p:nvPr>
          </p:nvSpPr>
          <p:spPr>
            <a:xfrm>
              <a:off x="1096587" y="1556145"/>
              <a:ext cx="2721790" cy="4027865"/>
            </a:xfrm>
            <a:prstGeom prst="rect">
              <a:avLst/>
            </a:prstGeom>
            <a:solidFill>
              <a:srgbClr val="055796"/>
            </a:solidFill>
            <a:ln w="12700" cap="flat" cmpd="sng" algn="ctr">
              <a:noFill/>
              <a:prstDash val="solid"/>
              <a:miter lim="800000"/>
            </a:ln>
            <a:effectLst/>
          </p:spPr>
          <p:txBody>
            <a:bodyPr rtlCol="0" anchor="ctr"/>
            <a:lstStyle/>
            <a:p>
              <a:pPr algn="ctr"/>
              <a:endParaRPr lang="zh-CN" altLang="en-US" kern="0" dirty="0">
                <a:solidFill>
                  <a:prstClr val="white"/>
                </a:solidFill>
                <a:latin typeface="Calibri" panose="020F0502020204030204"/>
                <a:ea typeface="宋体" panose="02010600030101010101" pitchFamily="2" charset="-122"/>
              </a:endParaRPr>
            </a:p>
          </p:txBody>
        </p:sp>
        <p:sp>
          <p:nvSpPr>
            <p:cNvPr id="78" name="矩形 77"/>
            <p:cNvSpPr/>
            <p:nvPr>
              <p:custDataLst>
                <p:tags r:id="rId15"/>
              </p:custDataLst>
            </p:nvPr>
          </p:nvSpPr>
          <p:spPr>
            <a:xfrm>
              <a:off x="779569" y="3429000"/>
              <a:ext cx="3355825" cy="579003"/>
            </a:xfrm>
            <a:prstGeom prst="rect">
              <a:avLst/>
            </a:prstGeom>
            <a:solidFill>
              <a:srgbClr val="055796"/>
            </a:solidFill>
            <a:ln w="57150" cap="flat" cmpd="sng" algn="ctr">
              <a:solidFill>
                <a:schemeClr val="bg1"/>
              </a:solidFill>
              <a:prstDash val="solid"/>
              <a:miter lim="800000"/>
            </a:ln>
            <a:effectLst>
              <a:outerShdw blurRad="203200" dist="152400" dir="2700000" algn="tl" rotWithShape="0">
                <a:prstClr val="black">
                  <a:alpha val="40000"/>
                </a:prstClr>
              </a:outerShdw>
            </a:effectLst>
          </p:spPr>
          <p:txBody>
            <a:bodyPr rtlCol="0" anchor="ctr"/>
            <a:lstStyle/>
            <a:p>
              <a:pPr algn="ctr"/>
              <a:r>
                <a:rPr lang="zh-CN" altLang="en-US" sz="2400" b="1" kern="0" dirty="0">
                  <a:solidFill>
                    <a:prstClr val="white"/>
                  </a:solidFill>
                  <a:latin typeface="微软雅黑" panose="020B0503020204020204" charset="-122"/>
                  <a:ea typeface="微软雅黑" panose="020B0503020204020204" charset="-122"/>
                </a:rPr>
                <a:t>信息安全</a:t>
              </a:r>
              <a:endParaRPr lang="zh-CN" altLang="en-US" sz="2400" b="1" kern="0" dirty="0">
                <a:solidFill>
                  <a:prstClr val="white"/>
                </a:solidFill>
                <a:latin typeface="微软雅黑" panose="020B0503020204020204" charset="-122"/>
                <a:ea typeface="微软雅黑" panose="020B0503020204020204" charset="-122"/>
              </a:endParaRPr>
            </a:p>
          </p:txBody>
        </p:sp>
      </p:grpSp>
      <p:sp>
        <p:nvSpPr>
          <p:cNvPr id="79" name="矩形 78"/>
          <p:cNvSpPr/>
          <p:nvPr>
            <p:custDataLst>
              <p:tags r:id="rId16"/>
            </p:custDataLst>
          </p:nvPr>
        </p:nvSpPr>
        <p:spPr>
          <a:xfrm>
            <a:off x="8923306" y="1772814"/>
            <a:ext cx="2227715" cy="144016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23"/>
          <p:cNvSpPr txBox="1"/>
          <p:nvPr>
            <p:custDataLst>
              <p:tags r:id="rId18"/>
            </p:custDataLst>
          </p:nvPr>
        </p:nvSpPr>
        <p:spPr>
          <a:xfrm>
            <a:off x="9010172" y="4326872"/>
            <a:ext cx="2073833" cy="1050290"/>
          </a:xfrm>
          <a:prstGeom prst="rect">
            <a:avLst/>
          </a:prstGeom>
          <a:noFill/>
        </p:spPr>
        <p:txBody>
          <a:bodyPr wrap="square" rtlCol="0">
            <a:spAutoFit/>
          </a:bodyPr>
          <a:lstStyle/>
          <a:p>
            <a:pPr>
              <a:lnSpc>
                <a:spcPct val="120000"/>
              </a:lnSpc>
            </a:pPr>
            <a:r>
              <a:rPr lang="zh-CN" altLang="en-US" sz="1300" dirty="0">
                <a:solidFill>
                  <a:schemeClr val="bg1"/>
                </a:solidFill>
                <a:latin typeface="微软雅黑" panose="020B0503020204020204" charset="-122"/>
                <a:ea typeface="微软雅黑" panose="020B0503020204020204" charset="-122"/>
                <a:sym typeface="+mn-ea"/>
              </a:rPr>
              <a:t>输入内容，</a:t>
            </a:r>
            <a:r>
              <a:rPr lang="zh-CN" altLang="en-US" sz="1300" dirty="0">
                <a:solidFill>
                  <a:schemeClr val="bg1"/>
                </a:solidFill>
                <a:latin typeface="微软雅黑" panose="020B0503020204020204" charset="-122"/>
                <a:ea typeface="微软雅黑" panose="020B0503020204020204" charset="-122"/>
                <a:sym typeface="+mn-ea"/>
              </a:rPr>
              <a:t>输入内容，输入内容，输入内容，输入内容，输入内容，输入内容，输入内容，输入内容，</a:t>
            </a:r>
            <a:endParaRPr lang="en-US" altLang="zh-CN" sz="1300" dirty="0">
              <a:solidFill>
                <a:schemeClr val="bg1"/>
              </a:solidFill>
              <a:latin typeface="微软雅黑" panose="020B0503020204020204" charset="-122"/>
              <a:ea typeface="微软雅黑" panose="020B0503020204020204" charset="-122"/>
            </a:endParaRPr>
          </a:p>
        </p:txBody>
      </p:sp>
      <p:grpSp>
        <p:nvGrpSpPr>
          <p:cNvPr id="2" name="组合 1"/>
          <p:cNvGrpSpPr/>
          <p:nvPr/>
        </p:nvGrpSpPr>
        <p:grpSpPr>
          <a:xfrm>
            <a:off x="0" y="189434"/>
            <a:ext cx="12192000" cy="953135"/>
            <a:chOff x="0" y="189434"/>
            <a:chExt cx="12192000" cy="953135"/>
          </a:xfrm>
        </p:grpSpPr>
        <p:sp>
          <p:nvSpPr>
            <p:cNvPr id="4" name="文本框 5"/>
            <p:cNvSpPr txBox="1">
              <a:spLocks noChangeArrowheads="1"/>
            </p:cNvSpPr>
            <p:nvPr/>
          </p:nvSpPr>
          <p:spPr bwMode="auto">
            <a:xfrm>
              <a:off x="274638" y="189434"/>
              <a:ext cx="160528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所获荣誉</a:t>
              </a:r>
              <a:endParaRPr lang="zh-CN" altLang="en-US" sz="2800" b="1" dirty="0">
                <a:solidFill>
                  <a:srgbClr val="C00000"/>
                </a:solidFill>
                <a:latin typeface="微软雅黑" panose="020B0503020204020204" charset="-122"/>
                <a:ea typeface="微软雅黑" panose="020B0503020204020204" charset="-122"/>
              </a:endParaRPr>
            </a:p>
            <a:p>
              <a:endParaRPr lang="zh-CN" altLang="en-US" sz="2800" b="1" dirty="0">
                <a:solidFill>
                  <a:srgbClr val="C00000"/>
                </a:solidFill>
                <a:latin typeface="微软雅黑" panose="020B0503020204020204" charset="-122"/>
                <a:ea typeface="微软雅黑" panose="020B0503020204020204" charset="-122"/>
              </a:endParaRPr>
            </a:p>
          </p:txBody>
        </p:sp>
        <p:cxnSp>
          <p:nvCxnSpPr>
            <p:cNvPr id="5" name="直接连接符 4"/>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bwMode="auto">
            <a:xfrm>
              <a:off x="1854716" y="302394"/>
              <a:ext cx="492125" cy="319088"/>
              <a:chOff x="3017520" y="601990"/>
              <a:chExt cx="491490" cy="414010"/>
            </a:xfrm>
            <a:solidFill>
              <a:srgbClr val="055796"/>
            </a:solidFill>
          </p:grpSpPr>
          <p:sp>
            <p:nvSpPr>
              <p:cNvPr id="7"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9"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11"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13" name="矩形 12"/>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4" name="矩形 13"/>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5" name="矩形 14"/>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6" name="矩形 15"/>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9"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30" name="图片 29" descr="标志"/>
          <p:cNvPicPr>
            <a:picLocks noChangeAspect="1"/>
          </p:cNvPicPr>
          <p:nvPr/>
        </p:nvPicPr>
        <p:blipFill>
          <a:blip r:embed="rId19"/>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heel(1)">
                                      <p:cBhvr>
                                        <p:cTn id="12" dur="750"/>
                                        <p:tgtEl>
                                          <p:spTgt spid="69"/>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fill="hold"/>
                                        <p:tgtEl>
                                          <p:spTgt spid="71"/>
                                        </p:tgtEl>
                                        <p:attrNameLst>
                                          <p:attrName>ppt_x</p:attrName>
                                        </p:attrNameLst>
                                      </p:cBhvr>
                                      <p:tavLst>
                                        <p:tav tm="0">
                                          <p:val>
                                            <p:strVal val="#ppt_x"/>
                                          </p:val>
                                        </p:tav>
                                        <p:tav tm="100000">
                                          <p:val>
                                            <p:strVal val="#ppt_x"/>
                                          </p:val>
                                        </p:tav>
                                      </p:tavLst>
                                    </p:anim>
                                    <p:anim calcmode="lin" valueType="num">
                                      <p:cBhvr additive="base">
                                        <p:cTn id="21" dur="500" fill="hold"/>
                                        <p:tgtEl>
                                          <p:spTgt spid="71"/>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1" presetClass="entr" presetSubtype="1"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heel(1)">
                                      <p:cBhvr>
                                        <p:cTn id="25" dur="750"/>
                                        <p:tgtEl>
                                          <p:spTgt spid="74"/>
                                        </p:tgtEl>
                                      </p:cBhvr>
                                    </p:animEffect>
                                  </p:childTnLst>
                                </p:cTn>
                              </p:par>
                            </p:childTnLst>
                          </p:cTn>
                        </p:par>
                        <p:par>
                          <p:cTn id="26" fill="hold">
                            <p:stCondLst>
                              <p:cond delay="3500"/>
                            </p:stCondLst>
                            <p:childTnLst>
                              <p:par>
                                <p:cTn id="27" presetID="22" presetClass="entr" presetSubtype="1" fill="hold" grpId="0" nodeType="after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up)">
                                      <p:cBhvr>
                                        <p:cTn id="29" dur="500"/>
                                        <p:tgtEl>
                                          <p:spTgt spid="75"/>
                                        </p:tgtEl>
                                      </p:cBhvr>
                                    </p:animEffect>
                                  </p:childTnLst>
                                </p:cTn>
                              </p:par>
                            </p:childTnLst>
                          </p:cTn>
                        </p:par>
                        <p:par>
                          <p:cTn id="30" fill="hold">
                            <p:stCondLst>
                              <p:cond delay="4000"/>
                            </p:stCondLst>
                            <p:childTnLst>
                              <p:par>
                                <p:cTn id="31" presetID="2" presetClass="entr" presetSubtype="4" fill="hold" nodeType="after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fill="hold"/>
                                        <p:tgtEl>
                                          <p:spTgt spid="76"/>
                                        </p:tgtEl>
                                        <p:attrNameLst>
                                          <p:attrName>ppt_x</p:attrName>
                                        </p:attrNameLst>
                                      </p:cBhvr>
                                      <p:tavLst>
                                        <p:tav tm="0">
                                          <p:val>
                                            <p:strVal val="#ppt_x"/>
                                          </p:val>
                                        </p:tav>
                                        <p:tav tm="100000">
                                          <p:val>
                                            <p:strVal val="#ppt_x"/>
                                          </p:val>
                                        </p:tav>
                                      </p:tavLst>
                                    </p:anim>
                                    <p:anim calcmode="lin" valueType="num">
                                      <p:cBhvr additive="base">
                                        <p:cTn id="34" dur="500" fill="hold"/>
                                        <p:tgtEl>
                                          <p:spTgt spid="76"/>
                                        </p:tgtEl>
                                        <p:attrNameLst>
                                          <p:attrName>ppt_y</p:attrName>
                                        </p:attrNameLst>
                                      </p:cBhvr>
                                      <p:tavLst>
                                        <p:tav tm="0">
                                          <p:val>
                                            <p:strVal val="1+#ppt_h/2"/>
                                          </p:val>
                                        </p:tav>
                                        <p:tav tm="100000">
                                          <p:val>
                                            <p:strVal val="#ppt_y"/>
                                          </p:val>
                                        </p:tav>
                                      </p:tavLst>
                                    </p:anim>
                                  </p:childTnLst>
                                </p:cTn>
                              </p:par>
                            </p:childTnLst>
                          </p:cTn>
                        </p:par>
                        <p:par>
                          <p:cTn id="35" fill="hold">
                            <p:stCondLst>
                              <p:cond delay="4500"/>
                            </p:stCondLst>
                            <p:childTnLst>
                              <p:par>
                                <p:cTn id="36" presetID="21" presetClass="entr" presetSubtype="1" fill="hold" grpId="0" nodeType="after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wheel(1)">
                                      <p:cBhvr>
                                        <p:cTn id="38" dur="750"/>
                                        <p:tgtEl>
                                          <p:spTgt spid="79"/>
                                        </p:tgtEl>
                                      </p:cBhvr>
                                    </p:animEffect>
                                  </p:childTnLst>
                                </p:cTn>
                              </p:par>
                            </p:childTnLst>
                          </p:cTn>
                        </p:par>
                        <p:par>
                          <p:cTn id="39" fill="hold">
                            <p:stCondLst>
                              <p:cond delay="5500"/>
                            </p:stCondLst>
                            <p:childTnLst>
                              <p:par>
                                <p:cTn id="40" presetID="22" presetClass="entr" presetSubtype="1" fill="hold" grpId="0" nodeType="after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wipe(up)">
                                      <p:cBhvr>
                                        <p:cTn id="4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74" grpId="0" animBg="1"/>
      <p:bldP spid="75" grpId="0"/>
      <p:bldP spid="79" grpId="0" animBg="1"/>
      <p:bldP spid="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p:cNvSpPr txBox="1"/>
          <p:nvPr/>
        </p:nvSpPr>
        <p:spPr>
          <a:xfrm>
            <a:off x="981123" y="2574271"/>
            <a:ext cx="4432827" cy="4111510"/>
          </a:xfrm>
          <a:prstGeom prst="rect">
            <a:avLst/>
          </a:prstGeom>
          <a:noFill/>
        </p:spPr>
        <p:txBody>
          <a:bodyPr wrap="square" rtlCol="0">
            <a:spAutoFit/>
          </a:bodyPr>
          <a:lstStyle/>
          <a:p>
            <a:pPr>
              <a:lnSpc>
                <a:spcPct val="150000"/>
              </a:lnSpc>
            </a:pPr>
            <a:r>
              <a:rPr lang="zh-CN" altLang="en-US" sz="16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这里输入简单的文字概述里输入简单文字概述这里简单输入简单文字这里输入简单的文字概述里输入简单文字概述这里简单输入简单文字这里输入简单的文字概述里输入简单文字概述这里简单输入简单文字</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r>
              <a:rPr lang="zh-CN" altLang="en-US" sz="16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这里输入简单的文字概述里输入简单文字概述这里简单输入简单文字这里输入简单的文字概述里输入简单文字概述这里简单输入简单文字</a:t>
            </a: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endParaRPr lang="en-US" altLang="zh-CN" sz="1600" dirty="0">
              <a:solidFill>
                <a:prstClr val="black">
                  <a:lumMod val="85000"/>
                  <a:lumOff val="15000"/>
                </a:prstClr>
              </a:solidFill>
              <a:latin typeface="微软雅黑" panose="020B0503020204020204" charset="-122"/>
              <a:ea typeface="微软雅黑" panose="020B0503020204020204" charset="-122"/>
            </a:endParaRPr>
          </a:p>
          <a:p>
            <a:pPr>
              <a:lnSpc>
                <a:spcPct val="150000"/>
              </a:lnSpc>
            </a:pPr>
            <a:endParaRPr lang="en-US" altLang="zh-CN" sz="1600" dirty="0">
              <a:solidFill>
                <a:prstClr val="black">
                  <a:lumMod val="85000"/>
                  <a:lumOff val="15000"/>
                </a:prstClr>
              </a:solidFill>
              <a:latin typeface="微软雅黑" panose="020B0503020204020204" charset="-122"/>
              <a:ea typeface="微软雅黑" panose="020B0503020204020204" charset="-122"/>
            </a:endParaRPr>
          </a:p>
        </p:txBody>
      </p:sp>
      <p:grpSp>
        <p:nvGrpSpPr>
          <p:cNvPr id="6" name="组合 5"/>
          <p:cNvGrpSpPr/>
          <p:nvPr/>
        </p:nvGrpSpPr>
        <p:grpSpPr>
          <a:xfrm>
            <a:off x="1211096" y="980594"/>
            <a:ext cx="3995616" cy="1247381"/>
            <a:chOff x="889476" y="995834"/>
            <a:chExt cx="3995616" cy="1247381"/>
          </a:xfrm>
        </p:grpSpPr>
        <p:grpSp>
          <p:nvGrpSpPr>
            <p:cNvPr id="7" name="组合 6"/>
            <p:cNvGrpSpPr/>
            <p:nvPr/>
          </p:nvGrpSpPr>
          <p:grpSpPr>
            <a:xfrm>
              <a:off x="889476" y="995834"/>
              <a:ext cx="3995616" cy="1247381"/>
              <a:chOff x="3061134" y="5426262"/>
              <a:chExt cx="3375334" cy="1053737"/>
            </a:xfrm>
          </p:grpSpPr>
          <p:sp>
            <p:nvSpPr>
              <p:cNvPr id="9" name="圆角矩形 80"/>
              <p:cNvSpPr/>
              <p:nvPr/>
            </p:nvSpPr>
            <p:spPr>
              <a:xfrm>
                <a:off x="3061134" y="5426262"/>
                <a:ext cx="3375334" cy="1053737"/>
              </a:xfrm>
              <a:prstGeom prst="roundRect">
                <a:avLst>
                  <a:gd name="adj" fmla="val 50000"/>
                </a:avLst>
              </a:prstGeom>
              <a:gradFill flip="none" rotWithShape="1">
                <a:gsLst>
                  <a:gs pos="0">
                    <a:srgbClr val="D5D5D5"/>
                  </a:gs>
                  <a:gs pos="100000">
                    <a:srgbClr val="FBFBFB"/>
                  </a:gs>
                </a:gsLst>
                <a:lin ang="5400000" scaled="1"/>
                <a:tileRect/>
              </a:gradFill>
              <a:ln w="19050">
                <a:gradFill>
                  <a:gsLst>
                    <a:gs pos="0">
                      <a:schemeClr val="bg1"/>
                    </a:gs>
                    <a:gs pos="100000">
                      <a:srgbClr val="CBCBCB"/>
                    </a:gs>
                  </a:gsLst>
                  <a:lin ang="5400000" scaled="0"/>
                </a:gradFill>
              </a:ln>
              <a:effectLst>
                <a:outerShdw blurRad="1270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514338" y="5578088"/>
                <a:ext cx="2457065" cy="750086"/>
              </a:xfrm>
              <a:prstGeom prst="rect">
                <a:avLst/>
              </a:prstGeom>
              <a:solidFill>
                <a:srgbClr val="046636"/>
              </a:solidFill>
              <a:ln w="12700">
                <a:noFill/>
              </a:ln>
              <a:effectLst>
                <a:innerShdw blurRad="889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55796"/>
                  </a:solidFill>
                </a:endParaRPr>
              </a:p>
            </p:txBody>
          </p:sp>
          <p:grpSp>
            <p:nvGrpSpPr>
              <p:cNvPr id="11" name="组合 10"/>
              <p:cNvGrpSpPr/>
              <p:nvPr/>
            </p:nvGrpSpPr>
            <p:grpSpPr>
              <a:xfrm>
                <a:off x="3148174" y="5875198"/>
                <a:ext cx="155864" cy="155863"/>
                <a:chOff x="4559531" y="2227811"/>
                <a:chExt cx="207818" cy="207818"/>
              </a:xfrm>
            </p:grpSpPr>
            <p:sp>
              <p:nvSpPr>
                <p:cNvPr id="15" name="椭圆 14"/>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2" name="组合 11"/>
              <p:cNvGrpSpPr/>
              <p:nvPr/>
            </p:nvGrpSpPr>
            <p:grpSpPr>
              <a:xfrm>
                <a:off x="6192457" y="5875198"/>
                <a:ext cx="155864" cy="155863"/>
                <a:chOff x="4559531" y="2227811"/>
                <a:chExt cx="207818" cy="207818"/>
              </a:xfrm>
            </p:grpSpPr>
            <p:sp>
              <p:nvSpPr>
                <p:cNvPr id="13" name="椭圆 12"/>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sp>
          <p:nvSpPr>
            <p:cNvPr id="8" name="文本框 7"/>
            <p:cNvSpPr txBox="1"/>
            <p:nvPr/>
          </p:nvSpPr>
          <p:spPr>
            <a:xfrm>
              <a:off x="1855446" y="1141287"/>
              <a:ext cx="2040943" cy="830997"/>
            </a:xfrm>
            <a:prstGeom prst="rect">
              <a:avLst/>
            </a:prstGeom>
            <a:noFill/>
          </p:spPr>
          <p:txBody>
            <a:bodyPr wrap="none" rtlCol="0">
              <a:spAutoFit/>
            </a:bodyPr>
            <a:lstStyle/>
            <a:p>
              <a:r>
                <a:rPr lang="zh-CN" altLang="en-US" sz="4800" b="1" dirty="0">
                  <a:solidFill>
                    <a:srgbClr val="FFFFFF"/>
                  </a:solidFill>
                  <a:latin typeface="幼圆" panose="02010509060101010101" pitchFamily="49" charset="-122"/>
                  <a:ea typeface="幼圆" panose="02010509060101010101" pitchFamily="49" charset="-122"/>
                </a:rPr>
                <a:t>结束语</a:t>
              </a:r>
              <a:endParaRPr lang="zh-CN" altLang="en-US" sz="4800" b="1" dirty="0">
                <a:solidFill>
                  <a:srgbClr val="FFFFFF"/>
                </a:solidFill>
                <a:latin typeface="幼圆" panose="02010509060101010101" pitchFamily="49" charset="-122"/>
                <a:ea typeface="幼圆" panose="02010509060101010101" pitchFamily="49" charset="-122"/>
              </a:endParaRPr>
            </a:p>
          </p:txBody>
        </p:sp>
      </p:grpSp>
      <p:grpSp>
        <p:nvGrpSpPr>
          <p:cNvPr id="4" name="组合 3"/>
          <p:cNvGrpSpPr/>
          <p:nvPr/>
        </p:nvGrpSpPr>
        <p:grpSpPr>
          <a:xfrm>
            <a:off x="6682318" y="934874"/>
            <a:ext cx="4564802" cy="5023966"/>
            <a:chOff x="6682318" y="934874"/>
            <a:chExt cx="4564802" cy="5023966"/>
          </a:xfrm>
        </p:grpSpPr>
        <p:sp>
          <p:nvSpPr>
            <p:cNvPr id="18" name="MH_Other_1"/>
            <p:cNvSpPr/>
            <p:nvPr>
              <p:custDataLst>
                <p:tags r:id="rId1"/>
              </p:custDataLst>
            </p:nvPr>
          </p:nvSpPr>
          <p:spPr>
            <a:xfrm>
              <a:off x="6682318" y="934874"/>
              <a:ext cx="4564802" cy="5023966"/>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endParaRPr lang="zh-CN" altLang="en-US" sz="2400">
                <a:solidFill>
                  <a:prstClr val="white"/>
                </a:solidFill>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6969163" y="1282045"/>
              <a:ext cx="4011741" cy="436571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017248"/>
            <a:ext cx="12192000" cy="2823503"/>
          </a:xfrm>
          <a:prstGeom prst="rect">
            <a:avLst/>
          </a:prstGeom>
          <a:solidFill>
            <a:srgbClr val="0466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solidFill>
                <a:schemeClr val="accent6"/>
              </a:solidFill>
            </a:endParaRPr>
          </a:p>
        </p:txBody>
      </p:sp>
      <p:sp>
        <p:nvSpPr>
          <p:cNvPr id="12" name="文本框 1"/>
          <p:cNvSpPr>
            <a:spLocks noChangeArrowheads="1"/>
          </p:cNvSpPr>
          <p:nvPr/>
        </p:nvSpPr>
        <p:spPr bwMode="auto">
          <a:xfrm>
            <a:off x="7181329" y="3040258"/>
            <a:ext cx="3877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200" b="1" dirty="0">
                <a:solidFill>
                  <a:schemeClr val="bg1"/>
                </a:solidFill>
                <a:latin typeface="微软雅黑" panose="020B0503020204020204" charset="-122"/>
                <a:ea typeface="微软雅黑" panose="020B0503020204020204" charset="-122"/>
                <a:sym typeface="微软雅黑" panose="020B0503020204020204" charset="-122"/>
              </a:rPr>
              <a:t>学校简介</a:t>
            </a:r>
            <a:endParaRPr lang="en-US" altLang="en-US" sz="7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3" name="文本框 12"/>
          <p:cNvSpPr txBox="1"/>
          <p:nvPr/>
        </p:nvSpPr>
        <p:spPr>
          <a:xfrm>
            <a:off x="8194435" y="2517038"/>
            <a:ext cx="2039341" cy="523220"/>
          </a:xfrm>
          <a:prstGeom prst="rect">
            <a:avLst/>
          </a:prstGeom>
          <a:noFill/>
        </p:spPr>
        <p:txBody>
          <a:bodyPr wrap="none" rtlCol="0">
            <a:spAutoFit/>
          </a:bodyPr>
          <a:lstStyle/>
          <a:p>
            <a:r>
              <a:rPr lang="en-US" altLang="zh-CN" sz="2800" b="1" dirty="0">
                <a:solidFill>
                  <a:schemeClr val="bg1"/>
                </a:solidFill>
                <a:latin typeface="Kartika" panose="02020503030404060203" pitchFamily="18" charset="0"/>
                <a:ea typeface="方正姚体" panose="02010601030101010101" pitchFamily="2" charset="-122"/>
                <a:cs typeface="Kartika" panose="02020503030404060203" pitchFamily="18" charset="0"/>
              </a:rPr>
              <a:t>PART    01</a:t>
            </a:r>
            <a:endParaRPr lang="zh-CN" altLang="en-US" sz="28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p:txBody>
      </p:sp>
      <p:pic>
        <p:nvPicPr>
          <p:cNvPr id="3" name="图片 2" descr="00"/>
          <p:cNvPicPr>
            <a:picLocks noChangeAspect="1"/>
          </p:cNvPicPr>
          <p:nvPr/>
        </p:nvPicPr>
        <p:blipFill>
          <a:blip r:embed="rId1"/>
          <a:stretch>
            <a:fillRect/>
          </a:stretch>
        </p:blipFill>
        <p:spPr>
          <a:xfrm>
            <a:off x="7624445" y="1157605"/>
            <a:ext cx="4144035" cy="720000"/>
          </a:xfrm>
          <a:prstGeom prst="rect">
            <a:avLst/>
          </a:prstGeom>
        </p:spPr>
      </p:pic>
      <p:pic>
        <p:nvPicPr>
          <p:cNvPr id="4" name="图片 3" descr="00"/>
          <p:cNvPicPr>
            <a:picLocks noChangeAspect="1"/>
          </p:cNvPicPr>
          <p:nvPr/>
        </p:nvPicPr>
        <p:blipFill>
          <a:blip r:embed="rId2"/>
          <a:stretch>
            <a:fillRect/>
          </a:stretch>
        </p:blipFill>
        <p:spPr>
          <a:xfrm>
            <a:off x="0" y="1736090"/>
            <a:ext cx="6611191" cy="3600000"/>
          </a:xfrm>
          <a:prstGeom prst="rect">
            <a:avLst/>
          </a:prstGeom>
        </p:spPr>
      </p:pic>
      <p:pic>
        <p:nvPicPr>
          <p:cNvPr id="5" name="图片 4" descr="7-26师大附小公众号推文图片"/>
          <p:cNvPicPr>
            <a:picLocks noChangeAspect="1"/>
          </p:cNvPicPr>
          <p:nvPr/>
        </p:nvPicPr>
        <p:blipFill>
          <a:blip r:embed="rId3"/>
          <a:stretch>
            <a:fillRect/>
          </a:stretch>
        </p:blipFill>
        <p:spPr>
          <a:xfrm>
            <a:off x="920750" y="5464175"/>
            <a:ext cx="3283411"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25000"/>
                                  </p:iterate>
                                  <p:childTnLst>
                                    <p:set>
                                      <p:cBhvr>
                                        <p:cTn id="10" dur="1" fill="hold">
                                          <p:stCondLst>
                                            <p:cond delay="0"/>
                                          </p:stCondLst>
                                        </p:cTn>
                                        <p:tgtEl>
                                          <p:spTgt spid="13"/>
                                        </p:tgtEl>
                                        <p:attrNameLst>
                                          <p:attrName>style.visibility</p:attrName>
                                        </p:attrNameLst>
                                      </p:cBhvr>
                                      <p:to>
                                        <p:strVal val="visible"/>
                                      </p:to>
                                    </p:set>
                                    <p:anim calcmode="lin" valueType="num">
                                      <p:cBhvr>
                                        <p:cTn id="11" dur="800" fill="hold"/>
                                        <p:tgtEl>
                                          <p:spTgt spid="13"/>
                                        </p:tgtEl>
                                        <p:attrNameLst>
                                          <p:attrName>ppt_w</p:attrName>
                                        </p:attrNameLst>
                                      </p:cBhvr>
                                      <p:tavLst>
                                        <p:tav tm="0">
                                          <p:val>
                                            <p:strVal val="#ppt_w+.3"/>
                                          </p:val>
                                        </p:tav>
                                        <p:tav tm="100000">
                                          <p:val>
                                            <p:strVal val="#ppt_w"/>
                                          </p:val>
                                        </p:tav>
                                      </p:tavLst>
                                    </p:anim>
                                    <p:anim calcmode="lin" valueType="num">
                                      <p:cBhvr>
                                        <p:cTn id="12" dur="800" fill="hold"/>
                                        <p:tgtEl>
                                          <p:spTgt spid="13"/>
                                        </p:tgtEl>
                                        <p:attrNameLst>
                                          <p:attrName>ppt_h</p:attrName>
                                        </p:attrNameLst>
                                      </p:cBhvr>
                                      <p:tavLst>
                                        <p:tav tm="0">
                                          <p:val>
                                            <p:strVal val="#ppt_h"/>
                                          </p:val>
                                        </p:tav>
                                        <p:tav tm="100000">
                                          <p:val>
                                            <p:strVal val="#ppt_h"/>
                                          </p:val>
                                        </p:tav>
                                      </p:tavLst>
                                    </p:anim>
                                    <p:animEffect transition="in" filter="fade">
                                      <p:cBhvr>
                                        <p:cTn id="13" dur="800"/>
                                        <p:tgtEl>
                                          <p:spTgt spid="13"/>
                                        </p:tgtEl>
                                      </p:cBhvr>
                                    </p:animEffect>
                                  </p:childTnLst>
                                </p:cTn>
                              </p:par>
                            </p:childTnLst>
                          </p:cTn>
                        </p:par>
                        <p:par>
                          <p:cTn id="14" fill="hold">
                            <p:stCondLst>
                              <p:cond delay="2600"/>
                            </p:stCondLst>
                            <p:childTnLst>
                              <p:par>
                                <p:cTn id="15" presetID="50" presetClass="entr" presetSubtype="0" decel="100000" fill="hold" grpId="0" nodeType="afterEffect">
                                  <p:stCondLst>
                                    <p:cond delay="0"/>
                                  </p:stCondLst>
                                  <p:iterate type="lt">
                                    <p:tmPct val="25000"/>
                                  </p:iterate>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577965" y="1341562"/>
            <a:ext cx="1313162" cy="430879"/>
          </a:xfrm>
          <a:prstGeom prst="rect">
            <a:avLst/>
          </a:prstGeom>
        </p:spPr>
        <p:txBody>
          <a:bodyPr wrap="none" lIns="91431" tIns="45716" rIns="91431" bIns="45716">
            <a:spAutoFit/>
          </a:bodyPr>
          <a:lstStyle/>
          <a:p>
            <a:pPr algn="r"/>
            <a:r>
              <a:rPr lang="zh-CN" altLang="en-US" sz="2200" b="1" dirty="0">
                <a:solidFill>
                  <a:srgbClr val="C00000"/>
                </a:solidFill>
                <a:latin typeface="微软雅黑" panose="020B0503020204020204" charset="-122"/>
                <a:ea typeface="微软雅黑" panose="020B0503020204020204" charset="-122"/>
              </a:rPr>
              <a:t>学校简介</a:t>
            </a:r>
            <a:endParaRPr lang="zh-CN" altLang="en-US" sz="2200" b="1" dirty="0">
              <a:solidFill>
                <a:srgbClr val="C00000"/>
              </a:solidFill>
              <a:latin typeface="微软雅黑" panose="020B0503020204020204" charset="-122"/>
              <a:ea typeface="微软雅黑" panose="020B0503020204020204" charset="-122"/>
            </a:endParaRPr>
          </a:p>
        </p:txBody>
      </p:sp>
      <p:sp>
        <p:nvSpPr>
          <p:cNvPr id="15" name="矩形 47"/>
          <p:cNvSpPr>
            <a:spLocks noChangeArrowheads="1"/>
          </p:cNvSpPr>
          <p:nvPr/>
        </p:nvSpPr>
        <p:spPr bwMode="auto">
          <a:xfrm>
            <a:off x="6579697" y="1794120"/>
            <a:ext cx="4750796" cy="20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30000"/>
              </a:lnSpc>
              <a:spcBef>
                <a:spcPct val="0"/>
              </a:spcBef>
              <a:buNone/>
            </a:pPr>
            <a:r>
              <a:rPr lang="zh-CN" altLang="en-US" sz="1400" dirty="0">
                <a:solidFill>
                  <a:schemeClr val="tx1">
                    <a:lumMod val="50000"/>
                    <a:lumOff val="50000"/>
                  </a:schemeClr>
                </a:solidFill>
              </a:rPr>
              <a:t>点击输入需要文字内容，认字内容任意编辑，图片可替换，大侠素材铺专业设计</a:t>
            </a:r>
            <a:r>
              <a:rPr lang="en-US" altLang="zh-CN" sz="1400" dirty="0">
                <a:solidFill>
                  <a:schemeClr val="tx1">
                    <a:lumMod val="50000"/>
                    <a:lumOff val="50000"/>
                  </a:schemeClr>
                </a:solidFill>
              </a:rPr>
              <a:t>...</a:t>
            </a:r>
            <a:r>
              <a:rPr lang="zh-CN" altLang="en-US" sz="1400" dirty="0">
                <a:solidFill>
                  <a:schemeClr val="tx1">
                    <a:lumMod val="50000"/>
                    <a:lumOff val="50000"/>
                  </a:schemeClr>
                </a:solidFill>
              </a:rPr>
              <a:t>点击输入需要文字内容，认字内容任意编辑，图片可替换，大侠素材铺专业设计</a:t>
            </a:r>
            <a:r>
              <a:rPr lang="en-US" altLang="zh-CN" sz="1400" dirty="0">
                <a:solidFill>
                  <a:schemeClr val="tx1">
                    <a:lumMod val="50000"/>
                    <a:lumOff val="50000"/>
                  </a:schemeClr>
                </a:solidFill>
              </a:rPr>
              <a:t>...</a:t>
            </a:r>
            <a:r>
              <a:rPr lang="zh-CN" altLang="en-US" sz="1400" dirty="0">
                <a:solidFill>
                  <a:schemeClr val="tx1">
                    <a:lumMod val="50000"/>
                    <a:lumOff val="50000"/>
                  </a:schemeClr>
                </a:solidFill>
              </a:rPr>
              <a:t>点击输入需要文字内容，认字内容任意编辑，图片可替换，大侠素材铺专业设计</a:t>
            </a:r>
            <a:r>
              <a:rPr lang="en-US" altLang="zh-CN" sz="1400" dirty="0">
                <a:solidFill>
                  <a:schemeClr val="tx1">
                    <a:lumMod val="50000"/>
                    <a:lumOff val="50000"/>
                  </a:schemeClr>
                </a:solidFill>
              </a:rPr>
              <a:t>...</a:t>
            </a:r>
            <a:r>
              <a:rPr lang="zh-CN" altLang="en-US" sz="1400" dirty="0">
                <a:solidFill>
                  <a:schemeClr val="tx1">
                    <a:lumMod val="50000"/>
                    <a:lumOff val="50000"/>
                  </a:schemeClr>
                </a:solidFill>
              </a:rPr>
              <a:t>点击输入需要文字内容，认字内容任意编辑，图片可替换，大侠素材铺专业设计</a:t>
            </a:r>
            <a:r>
              <a:rPr lang="en-US" altLang="zh-CN" sz="1400" dirty="0">
                <a:solidFill>
                  <a:schemeClr val="tx1">
                    <a:lumMod val="50000"/>
                    <a:lumOff val="50000"/>
                  </a:schemeClr>
                </a:solidFill>
              </a:rPr>
              <a:t>...</a:t>
            </a:r>
            <a:r>
              <a:rPr lang="zh-CN" altLang="en-US" sz="1400" dirty="0">
                <a:solidFill>
                  <a:schemeClr val="tx1">
                    <a:lumMod val="50000"/>
                    <a:lumOff val="50000"/>
                  </a:schemeClr>
                </a:solidFill>
              </a:rPr>
              <a:t>点击输入需要文字内容，认字内容任意编辑，图片可替换</a:t>
            </a:r>
            <a:endParaRPr lang="en-US" altLang="zh-CN" sz="1400" dirty="0">
              <a:solidFill>
                <a:schemeClr val="tx1">
                  <a:lumMod val="50000"/>
                  <a:lumOff val="50000"/>
                </a:schemeClr>
              </a:solidFill>
            </a:endParaRPr>
          </a:p>
        </p:txBody>
      </p:sp>
      <p:sp>
        <p:nvSpPr>
          <p:cNvPr id="18" name="Oval 4"/>
          <p:cNvSpPr/>
          <p:nvPr>
            <p:custDataLst>
              <p:tags r:id="rId1"/>
            </p:custDataLst>
          </p:nvPr>
        </p:nvSpPr>
        <p:spPr>
          <a:xfrm>
            <a:off x="7234546" y="4455784"/>
            <a:ext cx="626458" cy="6292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55796"/>
              </a:solidFill>
            </a:endParaRPr>
          </a:p>
        </p:txBody>
      </p:sp>
      <p:sp>
        <p:nvSpPr>
          <p:cNvPr id="19" name="Oval 12"/>
          <p:cNvSpPr/>
          <p:nvPr>
            <p:custDataLst>
              <p:tags r:id="rId2"/>
            </p:custDataLst>
          </p:nvPr>
        </p:nvSpPr>
        <p:spPr>
          <a:xfrm>
            <a:off x="9758205" y="4446968"/>
            <a:ext cx="635234" cy="6380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lumMod val="95000"/>
                </a:schemeClr>
              </a:solidFill>
            </a:endParaRPr>
          </a:p>
        </p:txBody>
      </p:sp>
      <p:grpSp>
        <p:nvGrpSpPr>
          <p:cNvPr id="20" name="Group 20"/>
          <p:cNvGrpSpPr/>
          <p:nvPr>
            <p:custDataLst>
              <p:tags r:id="rId3"/>
            </p:custDataLst>
          </p:nvPr>
        </p:nvGrpSpPr>
        <p:grpSpPr>
          <a:xfrm>
            <a:off x="7377070" y="4595087"/>
            <a:ext cx="350811" cy="352989"/>
            <a:chOff x="7971783" y="2080670"/>
            <a:chExt cx="401822" cy="404317"/>
          </a:xfrm>
          <a:solidFill>
            <a:schemeClr val="bg1"/>
          </a:solidFill>
        </p:grpSpPr>
        <p:sp>
          <p:nvSpPr>
            <p:cNvPr id="21" name="Freeform 42"/>
            <p:cNvSpPr>
              <a:spLocks noEditPoints="1"/>
            </p:cNvSpPr>
            <p:nvPr>
              <p:custDataLst>
                <p:tags r:id="rId4"/>
              </p:custDataLst>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22" name="Freeform 43"/>
            <p:cNvSpPr/>
            <p:nvPr>
              <p:custDataLst>
                <p:tags r:id="rId5"/>
              </p:custDataLst>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grpSp>
      <p:grpSp>
        <p:nvGrpSpPr>
          <p:cNvPr id="23" name="Group 23"/>
          <p:cNvGrpSpPr/>
          <p:nvPr>
            <p:custDataLst>
              <p:tags r:id="rId6"/>
            </p:custDataLst>
          </p:nvPr>
        </p:nvGrpSpPr>
        <p:grpSpPr>
          <a:xfrm>
            <a:off x="9935312" y="4597542"/>
            <a:ext cx="344678" cy="300488"/>
            <a:chOff x="7540014" y="4306907"/>
            <a:chExt cx="389342" cy="339426"/>
          </a:xfrm>
          <a:solidFill>
            <a:schemeClr val="bg1"/>
          </a:solidFill>
        </p:grpSpPr>
        <p:sp>
          <p:nvSpPr>
            <p:cNvPr id="24" name="Freeform 110"/>
            <p:cNvSpPr/>
            <p:nvPr>
              <p:custDataLst>
                <p:tags r:id="rId7"/>
              </p:custDataLst>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25" name="Freeform 111"/>
            <p:cNvSpPr/>
            <p:nvPr>
              <p:custDataLst>
                <p:tags r:id="rId8"/>
              </p:custDataLst>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26" name="Freeform 112"/>
            <p:cNvSpPr/>
            <p:nvPr>
              <p:custDataLst>
                <p:tags r:id="rId9"/>
              </p:custDataLst>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27" name="Freeform 113"/>
            <p:cNvSpPr/>
            <p:nvPr>
              <p:custDataLst>
                <p:tags r:id="rId10"/>
              </p:custDataLst>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28" name="Freeform 114"/>
            <p:cNvSpPr/>
            <p:nvPr>
              <p:custDataLst>
                <p:tags r:id="rId11"/>
              </p:custDataLst>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29" name="Freeform 115"/>
            <p:cNvSpPr/>
            <p:nvPr>
              <p:custDataLst>
                <p:tags r:id="rId12"/>
              </p:custDataLst>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30" name="Freeform 116"/>
            <p:cNvSpPr/>
            <p:nvPr>
              <p:custDataLst>
                <p:tags r:id="rId13"/>
              </p:custDataLst>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31" name="Rectangle 117"/>
            <p:cNvSpPr>
              <a:spLocks noChangeArrowheads="1"/>
            </p:cNvSpPr>
            <p:nvPr>
              <p:custDataLst>
                <p:tags r:id="rId14"/>
              </p:custDataLst>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32" name="Rectangle 118"/>
            <p:cNvSpPr>
              <a:spLocks noChangeArrowheads="1"/>
            </p:cNvSpPr>
            <p:nvPr>
              <p:custDataLst>
                <p:tags r:id="rId15"/>
              </p:custDataLst>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33" name="Rectangle 119"/>
            <p:cNvSpPr>
              <a:spLocks noChangeArrowheads="1"/>
            </p:cNvSpPr>
            <p:nvPr>
              <p:custDataLst>
                <p:tags r:id="rId16"/>
              </p:custDataLst>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sp>
          <p:nvSpPr>
            <p:cNvPr id="34" name="Rectangle 120"/>
            <p:cNvSpPr>
              <a:spLocks noChangeArrowheads="1"/>
            </p:cNvSpPr>
            <p:nvPr>
              <p:custDataLst>
                <p:tags r:id="rId17"/>
              </p:custDataLst>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a:solidFill>
                  <a:schemeClr val="tx2">
                    <a:lumMod val="50000"/>
                  </a:schemeClr>
                </a:solidFill>
                <a:latin typeface="+mn-lt"/>
                <a:cs typeface="+mn-cs"/>
              </a:endParaRPr>
            </a:p>
          </p:txBody>
        </p:sp>
      </p:grpSp>
      <p:sp>
        <p:nvSpPr>
          <p:cNvPr id="35" name="矩形 34"/>
          <p:cNvSpPr/>
          <p:nvPr>
            <p:custDataLst>
              <p:tags r:id="rId18"/>
            </p:custDataLst>
          </p:nvPr>
        </p:nvSpPr>
        <p:spPr>
          <a:xfrm>
            <a:off x="6756711" y="5198753"/>
            <a:ext cx="1551767" cy="400101"/>
          </a:xfrm>
          <a:prstGeom prst="rect">
            <a:avLst/>
          </a:prstGeom>
        </p:spPr>
        <p:txBody>
          <a:bodyPr wrap="square" lIns="91431" tIns="45716" rIns="91431" bIns="45716">
            <a:spAutoFit/>
          </a:bodyPr>
          <a:lstStyle/>
          <a:p>
            <a:pPr algn="ctr"/>
            <a:r>
              <a:rPr lang="zh-CN" altLang="en-US" sz="20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36" name="矩形 47"/>
          <p:cNvSpPr>
            <a:spLocks noChangeArrowheads="1"/>
          </p:cNvSpPr>
          <p:nvPr>
            <p:custDataLst>
              <p:tags r:id="rId19"/>
            </p:custDataLst>
          </p:nvPr>
        </p:nvSpPr>
        <p:spPr bwMode="auto">
          <a:xfrm>
            <a:off x="6612695" y="5499994"/>
            <a:ext cx="1971389" cy="75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charset="-122"/>
              </a:rPr>
              <a:t>在此录入上述图表的描述说明，在此录入上述图表的描述说明。</a:t>
            </a:r>
            <a:endParaRPr lang="zh-CN" altLang="en-US" sz="1200" dirty="0">
              <a:solidFill>
                <a:schemeClr val="tx1">
                  <a:lumMod val="50000"/>
                  <a:lumOff val="50000"/>
                </a:schemeClr>
              </a:solidFill>
              <a:sym typeface="微软雅黑" panose="020B0503020204020204" charset="-122"/>
            </a:endParaRPr>
          </a:p>
        </p:txBody>
      </p:sp>
      <p:sp>
        <p:nvSpPr>
          <p:cNvPr id="37" name="矩形 36"/>
          <p:cNvSpPr/>
          <p:nvPr>
            <p:custDataLst>
              <p:tags r:id="rId20"/>
            </p:custDataLst>
          </p:nvPr>
        </p:nvSpPr>
        <p:spPr>
          <a:xfrm>
            <a:off x="9279312" y="5198753"/>
            <a:ext cx="1551767" cy="400101"/>
          </a:xfrm>
          <a:prstGeom prst="rect">
            <a:avLst/>
          </a:prstGeom>
        </p:spPr>
        <p:txBody>
          <a:bodyPr wrap="square" lIns="91431" tIns="45716" rIns="91431" bIns="45716">
            <a:spAutoFit/>
          </a:bodyPr>
          <a:lstStyle/>
          <a:p>
            <a:pPr algn="ctr"/>
            <a:r>
              <a:rPr lang="zh-CN" altLang="en-US" sz="20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38" name="矩形 47"/>
          <p:cNvSpPr>
            <a:spLocks noChangeArrowheads="1"/>
          </p:cNvSpPr>
          <p:nvPr>
            <p:custDataLst>
              <p:tags r:id="rId21"/>
            </p:custDataLst>
          </p:nvPr>
        </p:nvSpPr>
        <p:spPr bwMode="auto">
          <a:xfrm>
            <a:off x="9135296" y="5499994"/>
            <a:ext cx="1971389" cy="75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charset="-122"/>
              </a:rPr>
              <a:t>在此录入上述图表的描述说明，在此录入上述图表的描述说明。</a:t>
            </a:r>
            <a:endParaRPr lang="zh-CN" altLang="en-US" sz="1200" dirty="0">
              <a:solidFill>
                <a:schemeClr val="tx1">
                  <a:lumMod val="50000"/>
                  <a:lumOff val="50000"/>
                </a:schemeClr>
              </a:solidFill>
              <a:sym typeface="微软雅黑" panose="020B0503020204020204" charset="-122"/>
            </a:endParaRPr>
          </a:p>
        </p:txBody>
      </p:sp>
      <p:sp>
        <p:nvSpPr>
          <p:cNvPr id="39" name="矩形 47"/>
          <p:cNvSpPr>
            <a:spLocks noChangeArrowheads="1"/>
          </p:cNvSpPr>
          <p:nvPr/>
        </p:nvSpPr>
        <p:spPr bwMode="auto">
          <a:xfrm>
            <a:off x="7802101" y="1413570"/>
            <a:ext cx="1745522" cy="37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30000"/>
              </a:lnSpc>
              <a:spcBef>
                <a:spcPct val="0"/>
              </a:spcBef>
              <a:buNone/>
            </a:pPr>
            <a:r>
              <a:rPr lang="en-US" altLang="zh-CN" sz="1400" dirty="0">
                <a:solidFill>
                  <a:schemeClr val="tx1">
                    <a:lumMod val="50000"/>
                    <a:lumOff val="50000"/>
                  </a:schemeClr>
                </a:solidFill>
              </a:rPr>
              <a:t>Company profile</a:t>
            </a:r>
            <a:endParaRPr lang="en-US" altLang="zh-CN" sz="1400" dirty="0">
              <a:solidFill>
                <a:schemeClr val="tx1">
                  <a:lumMod val="50000"/>
                  <a:lumOff val="50000"/>
                </a:schemeClr>
              </a:solidFill>
            </a:endParaRPr>
          </a:p>
        </p:txBody>
      </p:sp>
      <p:grpSp>
        <p:nvGrpSpPr>
          <p:cNvPr id="2" name="组合 1"/>
          <p:cNvGrpSpPr/>
          <p:nvPr/>
        </p:nvGrpSpPr>
        <p:grpSpPr>
          <a:xfrm>
            <a:off x="0" y="189434"/>
            <a:ext cx="12192000" cy="523220"/>
            <a:chOff x="0" y="189434"/>
            <a:chExt cx="12192000" cy="523220"/>
          </a:xfrm>
        </p:grpSpPr>
        <p:sp>
          <p:nvSpPr>
            <p:cNvPr id="40" name="文本框 5"/>
            <p:cNvSpPr txBox="1">
              <a:spLocks noChangeArrowheads="1"/>
            </p:cNvSpPr>
            <p:nvPr/>
          </p:nvSpPr>
          <p:spPr bwMode="auto">
            <a:xfrm>
              <a:off x="274638" y="189434"/>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C00000"/>
                  </a:solidFill>
                  <a:latin typeface="微软雅黑" panose="020B0503020204020204" charset="-122"/>
                  <a:ea typeface="微软雅黑" panose="020B0503020204020204" charset="-122"/>
                </a:rPr>
                <a:t>学校简介</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1" name="直接连接符 40"/>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42" name="组合 11"/>
            <p:cNvGrpSpPr/>
            <p:nvPr/>
          </p:nvGrpSpPr>
          <p:grpSpPr bwMode="auto">
            <a:xfrm>
              <a:off x="1854716" y="302394"/>
              <a:ext cx="492125" cy="319088"/>
              <a:chOff x="3017520" y="601990"/>
              <a:chExt cx="491490" cy="414010"/>
            </a:xfrm>
            <a:solidFill>
              <a:srgbClr val="055796"/>
            </a:solidFill>
          </p:grpSpPr>
          <p:sp>
            <p:nvSpPr>
              <p:cNvPr id="43"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44"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45"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46" name="矩形 45"/>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7" name="矩形 46"/>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8" name="矩形 47"/>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9" name="矩形 48"/>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0"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3" name="图片 2" descr="E12A180BEA13C2CC800FD807EDD_241E55EA_5F8A3"/>
          <p:cNvPicPr>
            <a:picLocks noChangeAspect="1"/>
          </p:cNvPicPr>
          <p:nvPr/>
        </p:nvPicPr>
        <p:blipFill>
          <a:blip r:embed="rId22"/>
          <a:stretch>
            <a:fillRect/>
          </a:stretch>
        </p:blipFill>
        <p:spPr>
          <a:xfrm>
            <a:off x="1027430" y="1198245"/>
            <a:ext cx="4628004" cy="3146400"/>
          </a:xfrm>
          <a:prstGeom prst="rect">
            <a:avLst/>
          </a:prstGeom>
        </p:spPr>
      </p:pic>
      <p:pic>
        <p:nvPicPr>
          <p:cNvPr id="4" name="图片 3" descr="u=2547600255,265790560&amp;fm=30&amp;app=106&amp;f=JPEG"/>
          <p:cNvPicPr>
            <a:picLocks noChangeAspect="1"/>
          </p:cNvPicPr>
          <p:nvPr/>
        </p:nvPicPr>
        <p:blipFill>
          <a:blip r:embed="rId23"/>
          <a:stretch>
            <a:fillRect/>
          </a:stretch>
        </p:blipFill>
        <p:spPr>
          <a:xfrm>
            <a:off x="1027430" y="4446905"/>
            <a:ext cx="2256155" cy="1438275"/>
          </a:xfrm>
          <a:prstGeom prst="rect">
            <a:avLst/>
          </a:prstGeom>
        </p:spPr>
      </p:pic>
      <p:pic>
        <p:nvPicPr>
          <p:cNvPr id="5" name="图片 4" descr="u=2547600255,265790560&amp;fm=30&amp;app=106&amp;f=JPEG"/>
          <p:cNvPicPr>
            <a:picLocks noChangeAspect="1"/>
          </p:cNvPicPr>
          <p:nvPr/>
        </p:nvPicPr>
        <p:blipFill>
          <a:blip r:embed="rId23"/>
          <a:stretch>
            <a:fillRect/>
          </a:stretch>
        </p:blipFill>
        <p:spPr>
          <a:xfrm>
            <a:off x="3399155" y="4446905"/>
            <a:ext cx="2256155" cy="1438275"/>
          </a:xfrm>
          <a:prstGeom prst="rect">
            <a:avLst/>
          </a:prstGeom>
        </p:spPr>
      </p:pic>
      <p:pic>
        <p:nvPicPr>
          <p:cNvPr id="6" name="图片 5" descr="标志"/>
          <p:cNvPicPr>
            <a:picLocks noChangeAspect="1"/>
          </p:cNvPicPr>
          <p:nvPr/>
        </p:nvPicPr>
        <p:blipFill>
          <a:blip r:embed="rId24"/>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par>
                                <p:cTn id="11" presetID="22" presetClass="entr" presetSubtype="2" fill="hold" grpId="0"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400"/>
                                        <p:tgtEl>
                                          <p:spTgt spid="18"/>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400"/>
                                        <p:tgtEl>
                                          <p:spTgt spid="1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5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par>
                                <p:cTn id="29" presetID="14" presetClass="entr" presetSubtype="10" fill="hold" grpId="0" nodeType="withEffect">
                                  <p:stCondLst>
                                    <p:cond delay="75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400"/>
                                        <p:tgtEl>
                                          <p:spTgt spid="35"/>
                                        </p:tgtEl>
                                      </p:cBhvr>
                                    </p:animEffect>
                                  </p:childTnLst>
                                </p:cTn>
                              </p:par>
                              <p:par>
                                <p:cTn id="32" presetID="14" presetClass="entr" presetSubtype="10" fill="hold" grpId="0" nodeType="withEffect">
                                  <p:stCondLst>
                                    <p:cond delay="750"/>
                                  </p:stCondLst>
                                  <p:childTnLst>
                                    <p:set>
                                      <p:cBhvr>
                                        <p:cTn id="33" dur="1" fill="hold">
                                          <p:stCondLst>
                                            <p:cond delay="0"/>
                                          </p:stCondLst>
                                        </p:cTn>
                                        <p:tgtEl>
                                          <p:spTgt spid="36"/>
                                        </p:tgtEl>
                                        <p:attrNameLst>
                                          <p:attrName>style.visibility</p:attrName>
                                        </p:attrNameLst>
                                      </p:cBhvr>
                                      <p:to>
                                        <p:strVal val="visible"/>
                                      </p:to>
                                    </p:set>
                                    <p:animEffect transition="in" filter="randombar(horizontal)">
                                      <p:cBhvr>
                                        <p:cTn id="34" dur="400"/>
                                        <p:tgtEl>
                                          <p:spTgt spid="36"/>
                                        </p:tgtEl>
                                      </p:cBhvr>
                                    </p:animEffect>
                                  </p:childTnLst>
                                </p:cTn>
                              </p:par>
                              <p:par>
                                <p:cTn id="35" presetID="14" presetClass="entr" presetSubtype="10" fill="hold" grpId="0" nodeType="withEffect">
                                  <p:stCondLst>
                                    <p:cond delay="75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400"/>
                                        <p:tgtEl>
                                          <p:spTgt spid="37"/>
                                        </p:tgtEl>
                                      </p:cBhvr>
                                    </p:animEffect>
                                  </p:childTnLst>
                                </p:cTn>
                              </p:par>
                              <p:par>
                                <p:cTn id="38" presetID="14" presetClass="entr" presetSubtype="10" fill="hold" grpId="0" nodeType="withEffect">
                                  <p:stCondLst>
                                    <p:cond delay="75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4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bldLvl="0" animBg="1"/>
      <p:bldP spid="19" grpId="0" bldLvl="0" animBg="1"/>
      <p:bldP spid="35" grpId="0"/>
      <p:bldP spid="36" grpId="0"/>
      <p:bldP spid="37"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0" name="Rectangle 5"/>
          <p:cNvSpPr/>
          <p:nvPr>
            <p:custDataLst>
              <p:tags r:id="rId1"/>
            </p:custDataLst>
          </p:nvPr>
        </p:nvSpPr>
        <p:spPr>
          <a:xfrm>
            <a:off x="860463" y="1781143"/>
            <a:ext cx="2414034" cy="1800000"/>
          </a:xfrm>
          <a:prstGeom prst="rect">
            <a:avLst/>
          </a:prstGeom>
          <a:blipFill dpi="0" rotWithShape="1">
            <a:blip r:embed="rId2"/>
            <a:srcRect/>
            <a:stretch>
              <a:fillRect t="-1000" r="-16000" b="-11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1" name="Rectangle 6"/>
          <p:cNvSpPr/>
          <p:nvPr>
            <p:custDataLst>
              <p:tags r:id="rId3"/>
            </p:custDataLst>
          </p:nvPr>
        </p:nvSpPr>
        <p:spPr>
          <a:xfrm>
            <a:off x="3503976" y="1781143"/>
            <a:ext cx="2414034" cy="1800000"/>
          </a:xfrm>
          <a:prstGeom prst="rect">
            <a:avLst/>
          </a:prstGeom>
          <a: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t="-1000" r="-16000" b="-11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2" name="Rectangle 7"/>
          <p:cNvSpPr/>
          <p:nvPr>
            <p:custDataLst>
              <p:tags r:id="rId6"/>
            </p:custDataLst>
          </p:nvPr>
        </p:nvSpPr>
        <p:spPr>
          <a:xfrm>
            <a:off x="6147489" y="1781143"/>
            <a:ext cx="2414034" cy="1800000"/>
          </a:xfrm>
          <a:prstGeom prst="rect">
            <a:avLst/>
          </a:prstGeom>
          <a:blipFill>
            <a:blip r:embed="rId7"/>
            <a:stretch>
              <a:fillRect t="-1000" r="-16000" b="-11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3" name="Rectangle 8"/>
          <p:cNvSpPr/>
          <p:nvPr>
            <p:custDataLst>
              <p:tags r:id="rId8"/>
            </p:custDataLst>
          </p:nvPr>
        </p:nvSpPr>
        <p:spPr>
          <a:xfrm>
            <a:off x="8791002" y="1781143"/>
            <a:ext cx="2414034" cy="1800000"/>
          </a:xfrm>
          <a:prstGeom prst="rect">
            <a:avLst/>
          </a:prstGeom>
          <a:blipFill>
            <a:blip r:embed="rId9"/>
            <a:stretch>
              <a:fillRect t="-1000" r="-16000" b="-11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cxnSp>
        <p:nvCxnSpPr>
          <p:cNvPr id="44" name="Straight Connector 10"/>
          <p:cNvCxnSpPr/>
          <p:nvPr>
            <p:custDataLst>
              <p:tags r:id="rId10"/>
            </p:custDataLst>
          </p:nvPr>
        </p:nvCxnSpPr>
        <p:spPr>
          <a:xfrm>
            <a:off x="835372" y="1273137"/>
            <a:ext cx="2412000" cy="0"/>
          </a:xfrm>
          <a:prstGeom prst="line">
            <a:avLst/>
          </a:prstGeom>
          <a:noFill/>
          <a:ln w="12700" cap="flat" cmpd="sng" algn="ctr">
            <a:solidFill>
              <a:sysClr val="window" lastClr="FFFFFF">
                <a:lumMod val="85000"/>
              </a:sysClr>
            </a:solidFill>
            <a:prstDash val="solid"/>
            <a:miter lim="800000"/>
          </a:ln>
          <a:effectLst/>
        </p:spPr>
      </p:cxnSp>
      <p:cxnSp>
        <p:nvCxnSpPr>
          <p:cNvPr id="45" name="Straight Connector 11"/>
          <p:cNvCxnSpPr/>
          <p:nvPr>
            <p:custDataLst>
              <p:tags r:id="rId11"/>
            </p:custDataLst>
          </p:nvPr>
        </p:nvCxnSpPr>
        <p:spPr>
          <a:xfrm>
            <a:off x="860463" y="1679537"/>
            <a:ext cx="2412000" cy="0"/>
          </a:xfrm>
          <a:prstGeom prst="line">
            <a:avLst/>
          </a:prstGeom>
          <a:noFill/>
          <a:ln w="22225" cap="flat" cmpd="sng" algn="ctr">
            <a:solidFill>
              <a:sysClr val="window" lastClr="FFFFFF">
                <a:lumMod val="75000"/>
              </a:sysClr>
            </a:solidFill>
            <a:prstDash val="solid"/>
            <a:miter lim="800000"/>
          </a:ln>
          <a:effectLst/>
        </p:spPr>
      </p:cxnSp>
      <p:sp>
        <p:nvSpPr>
          <p:cNvPr id="46" name="Rectangle 12"/>
          <p:cNvSpPr/>
          <p:nvPr>
            <p:custDataLst>
              <p:tags r:id="rId12"/>
            </p:custDataLst>
          </p:nvPr>
        </p:nvSpPr>
        <p:spPr>
          <a:xfrm>
            <a:off x="858799" y="3595663"/>
            <a:ext cx="2414034" cy="221005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7" name="Rectangle 13"/>
          <p:cNvSpPr/>
          <p:nvPr>
            <p:custDataLst>
              <p:tags r:id="rId13"/>
            </p:custDataLst>
          </p:nvPr>
        </p:nvSpPr>
        <p:spPr>
          <a:xfrm>
            <a:off x="3502312" y="3595663"/>
            <a:ext cx="2414034" cy="221005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8" name="Rectangle 14"/>
          <p:cNvSpPr/>
          <p:nvPr>
            <p:custDataLst>
              <p:tags r:id="rId14"/>
            </p:custDataLst>
          </p:nvPr>
        </p:nvSpPr>
        <p:spPr>
          <a:xfrm>
            <a:off x="6145825" y="3595663"/>
            <a:ext cx="2414034" cy="221005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49" name="Rectangle 15"/>
          <p:cNvSpPr/>
          <p:nvPr>
            <p:custDataLst>
              <p:tags r:id="rId15"/>
            </p:custDataLst>
          </p:nvPr>
        </p:nvSpPr>
        <p:spPr>
          <a:xfrm>
            <a:off x="8789338" y="3595663"/>
            <a:ext cx="2414034" cy="221005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ndParaRPr>
          </a:p>
        </p:txBody>
      </p:sp>
      <p:sp>
        <p:nvSpPr>
          <p:cNvPr id="50" name="Rectangle 16"/>
          <p:cNvSpPr/>
          <p:nvPr>
            <p:custDataLst>
              <p:tags r:id="rId16"/>
            </p:custDataLst>
          </p:nvPr>
        </p:nvSpPr>
        <p:spPr bwMode="auto">
          <a:xfrm>
            <a:off x="858798" y="1312893"/>
            <a:ext cx="2388573" cy="2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zh-CN" altLang="en-US" sz="2000" b="1" dirty="0">
                <a:solidFill>
                  <a:srgbClr val="C00000"/>
                </a:solidFill>
                <a:latin typeface="微软雅黑" panose="020B0503020204020204" charset="-122"/>
                <a:ea typeface="微软雅黑" panose="020B0503020204020204" charset="-122"/>
                <a:cs typeface="Bebas Neue" charset="0"/>
                <a:sym typeface="Bebas Neue" charset="0"/>
              </a:rPr>
              <a:t>学校场景</a:t>
            </a:r>
            <a:endParaRPr lang="zh-CN" altLang="en-US" sz="2000" b="1" dirty="0">
              <a:solidFill>
                <a:srgbClr val="C00000"/>
              </a:solidFill>
              <a:latin typeface="微软雅黑" panose="020B0503020204020204" charset="-122"/>
              <a:ea typeface="微软雅黑" panose="020B0503020204020204" charset="-122"/>
              <a:cs typeface="Bebas Neue" charset="0"/>
              <a:sym typeface="Bebas Neue" charset="0"/>
            </a:endParaRPr>
          </a:p>
        </p:txBody>
      </p:sp>
      <p:cxnSp>
        <p:nvCxnSpPr>
          <p:cNvPr id="51" name="Straight Connector 17"/>
          <p:cNvCxnSpPr/>
          <p:nvPr>
            <p:custDataLst>
              <p:tags r:id="rId17"/>
            </p:custDataLst>
          </p:nvPr>
        </p:nvCxnSpPr>
        <p:spPr>
          <a:xfrm>
            <a:off x="3469713" y="1280063"/>
            <a:ext cx="2412000" cy="0"/>
          </a:xfrm>
          <a:prstGeom prst="line">
            <a:avLst/>
          </a:prstGeom>
          <a:noFill/>
          <a:ln w="12700" cap="flat" cmpd="sng" algn="ctr">
            <a:solidFill>
              <a:sysClr val="window" lastClr="FFFFFF">
                <a:lumMod val="85000"/>
              </a:sysClr>
            </a:solidFill>
            <a:prstDash val="solid"/>
            <a:miter lim="800000"/>
          </a:ln>
          <a:effectLst/>
        </p:spPr>
      </p:cxnSp>
      <p:cxnSp>
        <p:nvCxnSpPr>
          <p:cNvPr id="52" name="Straight Connector 18"/>
          <p:cNvCxnSpPr/>
          <p:nvPr>
            <p:custDataLst>
              <p:tags r:id="rId18"/>
            </p:custDataLst>
          </p:nvPr>
        </p:nvCxnSpPr>
        <p:spPr>
          <a:xfrm>
            <a:off x="3494804" y="1686463"/>
            <a:ext cx="2412000" cy="0"/>
          </a:xfrm>
          <a:prstGeom prst="line">
            <a:avLst/>
          </a:prstGeom>
          <a:noFill/>
          <a:ln w="22225" cap="flat" cmpd="sng" algn="ctr">
            <a:solidFill>
              <a:sysClr val="window" lastClr="FFFFFF">
                <a:lumMod val="75000"/>
              </a:sysClr>
            </a:solidFill>
            <a:prstDash val="solid"/>
            <a:miter lim="800000"/>
          </a:ln>
          <a:effectLst/>
        </p:spPr>
      </p:cxnSp>
      <p:sp>
        <p:nvSpPr>
          <p:cNvPr id="53" name="Rectangle 19"/>
          <p:cNvSpPr/>
          <p:nvPr>
            <p:custDataLst>
              <p:tags r:id="rId19"/>
            </p:custDataLst>
          </p:nvPr>
        </p:nvSpPr>
        <p:spPr bwMode="auto">
          <a:xfrm>
            <a:off x="3493139" y="1290791"/>
            <a:ext cx="2388573" cy="2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zh-CN" altLang="en-US" sz="2000" b="1" dirty="0">
                <a:solidFill>
                  <a:srgbClr val="C00000"/>
                </a:solidFill>
                <a:latin typeface="微软雅黑" panose="020B0503020204020204" charset="-122"/>
                <a:ea typeface="微软雅黑" panose="020B0503020204020204" charset="-122"/>
                <a:cs typeface="Bebas Neue" charset="0"/>
                <a:sym typeface="Bebas Neue" charset="0"/>
              </a:rPr>
              <a:t>学校场景</a:t>
            </a:r>
            <a:endParaRPr lang="zh-CN" altLang="en-US" sz="2000" b="1" dirty="0">
              <a:solidFill>
                <a:srgbClr val="C00000"/>
              </a:solidFill>
              <a:latin typeface="微软雅黑" panose="020B0503020204020204" charset="-122"/>
              <a:ea typeface="微软雅黑" panose="020B0503020204020204" charset="-122"/>
              <a:cs typeface="Bebas Neue" charset="0"/>
              <a:sym typeface="Bebas Neue" charset="0"/>
            </a:endParaRPr>
          </a:p>
        </p:txBody>
      </p:sp>
      <p:cxnSp>
        <p:nvCxnSpPr>
          <p:cNvPr id="54" name="Straight Connector 20"/>
          <p:cNvCxnSpPr/>
          <p:nvPr>
            <p:custDataLst>
              <p:tags r:id="rId20"/>
            </p:custDataLst>
          </p:nvPr>
        </p:nvCxnSpPr>
        <p:spPr>
          <a:xfrm>
            <a:off x="6125829" y="1280063"/>
            <a:ext cx="2412000" cy="0"/>
          </a:xfrm>
          <a:prstGeom prst="line">
            <a:avLst/>
          </a:prstGeom>
          <a:noFill/>
          <a:ln w="12700" cap="flat" cmpd="sng" algn="ctr">
            <a:solidFill>
              <a:sysClr val="window" lastClr="FFFFFF">
                <a:lumMod val="85000"/>
              </a:sysClr>
            </a:solidFill>
            <a:prstDash val="solid"/>
            <a:miter lim="800000"/>
          </a:ln>
          <a:effectLst/>
        </p:spPr>
      </p:cxnSp>
      <p:cxnSp>
        <p:nvCxnSpPr>
          <p:cNvPr id="55" name="Straight Connector 21"/>
          <p:cNvCxnSpPr/>
          <p:nvPr>
            <p:custDataLst>
              <p:tags r:id="rId21"/>
            </p:custDataLst>
          </p:nvPr>
        </p:nvCxnSpPr>
        <p:spPr>
          <a:xfrm>
            <a:off x="6150920" y="1686463"/>
            <a:ext cx="2412000" cy="0"/>
          </a:xfrm>
          <a:prstGeom prst="line">
            <a:avLst/>
          </a:prstGeom>
          <a:noFill/>
          <a:ln w="22225" cap="flat" cmpd="sng" algn="ctr">
            <a:solidFill>
              <a:sysClr val="window" lastClr="FFFFFF">
                <a:lumMod val="75000"/>
              </a:sysClr>
            </a:solidFill>
            <a:prstDash val="solid"/>
            <a:miter lim="800000"/>
          </a:ln>
          <a:effectLst/>
        </p:spPr>
      </p:cxnSp>
      <p:sp>
        <p:nvSpPr>
          <p:cNvPr id="56" name="Rectangle 22"/>
          <p:cNvSpPr/>
          <p:nvPr>
            <p:custDataLst>
              <p:tags r:id="rId22"/>
            </p:custDataLst>
          </p:nvPr>
        </p:nvSpPr>
        <p:spPr bwMode="auto">
          <a:xfrm>
            <a:off x="6149255" y="1319819"/>
            <a:ext cx="2388573" cy="2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zh-CN" altLang="en-US" sz="2000" b="1" dirty="0">
                <a:solidFill>
                  <a:srgbClr val="C00000"/>
                </a:solidFill>
                <a:latin typeface="微软雅黑" panose="020B0503020204020204" charset="-122"/>
                <a:ea typeface="微软雅黑" panose="020B0503020204020204" charset="-122"/>
                <a:cs typeface="Bebas Neue" charset="0"/>
                <a:sym typeface="Bebas Neue" charset="0"/>
              </a:rPr>
              <a:t>学校场景</a:t>
            </a:r>
            <a:endParaRPr lang="zh-CN" altLang="en-US" sz="2000" b="1" dirty="0">
              <a:solidFill>
                <a:srgbClr val="C00000"/>
              </a:solidFill>
              <a:latin typeface="微软雅黑" panose="020B0503020204020204" charset="-122"/>
              <a:ea typeface="微软雅黑" panose="020B0503020204020204" charset="-122"/>
              <a:cs typeface="Bebas Neue" charset="0"/>
              <a:sym typeface="Bebas Neue" charset="0"/>
            </a:endParaRPr>
          </a:p>
        </p:txBody>
      </p:sp>
      <p:cxnSp>
        <p:nvCxnSpPr>
          <p:cNvPr id="57" name="Straight Connector 23"/>
          <p:cNvCxnSpPr/>
          <p:nvPr>
            <p:custDataLst>
              <p:tags r:id="rId23"/>
            </p:custDataLst>
          </p:nvPr>
        </p:nvCxnSpPr>
        <p:spPr>
          <a:xfrm>
            <a:off x="8752913" y="1280063"/>
            <a:ext cx="2412000" cy="0"/>
          </a:xfrm>
          <a:prstGeom prst="line">
            <a:avLst/>
          </a:prstGeom>
          <a:noFill/>
          <a:ln w="12700" cap="flat" cmpd="sng" algn="ctr">
            <a:solidFill>
              <a:sysClr val="window" lastClr="FFFFFF">
                <a:lumMod val="85000"/>
              </a:sysClr>
            </a:solidFill>
            <a:prstDash val="solid"/>
            <a:miter lim="800000"/>
          </a:ln>
          <a:effectLst/>
        </p:spPr>
      </p:cxnSp>
      <p:cxnSp>
        <p:nvCxnSpPr>
          <p:cNvPr id="58" name="Straight Connector 24"/>
          <p:cNvCxnSpPr/>
          <p:nvPr>
            <p:custDataLst>
              <p:tags r:id="rId24"/>
            </p:custDataLst>
          </p:nvPr>
        </p:nvCxnSpPr>
        <p:spPr>
          <a:xfrm>
            <a:off x="8778004" y="1686463"/>
            <a:ext cx="2412000" cy="0"/>
          </a:xfrm>
          <a:prstGeom prst="line">
            <a:avLst/>
          </a:prstGeom>
          <a:noFill/>
          <a:ln w="22225" cap="flat" cmpd="sng" algn="ctr">
            <a:solidFill>
              <a:sysClr val="window" lastClr="FFFFFF">
                <a:lumMod val="75000"/>
              </a:sysClr>
            </a:solidFill>
            <a:prstDash val="solid"/>
            <a:miter lim="800000"/>
          </a:ln>
          <a:effectLst/>
        </p:spPr>
      </p:cxnSp>
      <p:sp>
        <p:nvSpPr>
          <p:cNvPr id="59" name="Rectangle 25"/>
          <p:cNvSpPr/>
          <p:nvPr>
            <p:custDataLst>
              <p:tags r:id="rId25"/>
            </p:custDataLst>
          </p:nvPr>
        </p:nvSpPr>
        <p:spPr bwMode="auto">
          <a:xfrm>
            <a:off x="8776339" y="1319819"/>
            <a:ext cx="2388573" cy="26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nSpc>
                <a:spcPct val="150000"/>
              </a:lnSpc>
              <a:defRPr/>
            </a:pPr>
            <a:r>
              <a:rPr lang="zh-CN" altLang="en-US" sz="2000" b="1" dirty="0">
                <a:solidFill>
                  <a:srgbClr val="C00000"/>
                </a:solidFill>
                <a:latin typeface="微软雅黑" panose="020B0503020204020204" charset="-122"/>
                <a:ea typeface="微软雅黑" panose="020B0503020204020204" charset="-122"/>
                <a:cs typeface="Bebas Neue" charset="0"/>
                <a:sym typeface="Bebas Neue" charset="0"/>
              </a:rPr>
              <a:t>学校场景</a:t>
            </a:r>
            <a:endParaRPr lang="zh-CN" altLang="en-US" sz="2000" b="1" dirty="0">
              <a:solidFill>
                <a:srgbClr val="C00000"/>
              </a:solidFill>
              <a:latin typeface="微软雅黑" panose="020B0503020204020204" charset="-122"/>
              <a:ea typeface="微软雅黑" panose="020B0503020204020204" charset="-122"/>
              <a:cs typeface="Bebas Neue" charset="0"/>
              <a:sym typeface="Bebas Neue" charset="0"/>
            </a:endParaRPr>
          </a:p>
        </p:txBody>
      </p:sp>
      <p:sp>
        <p:nvSpPr>
          <p:cNvPr id="60" name="TextBox 26"/>
          <p:cNvSpPr txBox="1"/>
          <p:nvPr>
            <p:custDataLst>
              <p:tags r:id="rId26"/>
            </p:custDataLst>
          </p:nvPr>
        </p:nvSpPr>
        <p:spPr>
          <a:xfrm>
            <a:off x="1068759" y="3820636"/>
            <a:ext cx="1993756" cy="173037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id-ID"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rPr>
              <a:t>Description</a:t>
            </a:r>
            <a:endParaRPr kumimoji="0" lang="id-ID"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endParaRPr>
          </a:p>
          <a:p>
            <a:pPr lvl="0">
              <a:lnSpc>
                <a:spcPct val="150000"/>
              </a:lnSpc>
            </a:pPr>
            <a:r>
              <a:rPr kumimoji="0" lang="zh-CN" altLang="zh-CN" sz="1100" b="0" i="0" u="none" strike="noStrike" kern="0" cap="none" spc="0" normalizeH="0" baseline="0" noProof="0" dirty="0">
                <a:ln>
                  <a:noFill/>
                </a:ln>
                <a:solidFill>
                  <a:prstClr val="white">
                    <a:lumMod val="65000"/>
                  </a:prstClr>
                </a:solidFill>
                <a:effectLst/>
                <a:uLnTx/>
                <a:uFillTx/>
                <a:latin typeface="微软雅黑" panose="020B0503020204020204" charset="-122"/>
                <a:ea typeface="微软雅黑" panose="020B0503020204020204" charset="-122"/>
              </a:rPr>
              <a:t>文字介绍</a:t>
            </a:r>
            <a:r>
              <a:rPr lang="zh-CN" altLang="zh-CN" sz="1100" kern="0" noProof="0" dirty="0">
                <a:ln>
                  <a:noFill/>
                </a:ln>
                <a:solidFill>
                  <a:prstClr val="white">
                    <a:lumMod val="65000"/>
                  </a:prstClr>
                </a:solidFill>
                <a:effectLst/>
                <a:uLnTx/>
                <a:uFillTx/>
                <a:latin typeface="微软雅黑" panose="020B0503020204020204" charset="-122"/>
                <a:ea typeface="微软雅黑" panose="020B0503020204020204" charset="-122"/>
                <a:sym typeface="+mn-ea"/>
              </a:rPr>
              <a:t>文字介绍文字介绍文字介绍文字介绍文字介绍文字介绍文字介绍文字介绍文字介绍文字介绍文字介绍文字介绍文字介绍文字介绍</a:t>
            </a:r>
            <a:endParaRPr kumimoji="0" lang="zh-CN" altLang="zh-CN" sz="1100" b="0" i="0" u="none" strike="noStrike" kern="0" cap="none" spc="0" normalizeH="0" baseline="0" noProof="0" dirty="0">
              <a:ln>
                <a:noFill/>
              </a:ln>
              <a:solidFill>
                <a:prstClr val="white">
                  <a:lumMod val="65000"/>
                </a:prstClr>
              </a:solidFill>
              <a:effectLst/>
              <a:uLnTx/>
              <a:uFillTx/>
              <a:latin typeface="微软雅黑" panose="020B0503020204020204" charset="-122"/>
              <a:ea typeface="微软雅黑" panose="020B0503020204020204" charset="-122"/>
            </a:endParaRPr>
          </a:p>
        </p:txBody>
      </p:sp>
      <p:sp>
        <p:nvSpPr>
          <p:cNvPr id="61" name="TextBox 27"/>
          <p:cNvSpPr txBox="1"/>
          <p:nvPr>
            <p:custDataLst>
              <p:tags r:id="rId27"/>
            </p:custDataLst>
          </p:nvPr>
        </p:nvSpPr>
        <p:spPr>
          <a:xfrm>
            <a:off x="3678835" y="3835070"/>
            <a:ext cx="1993756" cy="173037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id-ID"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rPr>
              <a:t>Description</a:t>
            </a:r>
            <a:endParaRPr kumimoji="0" lang="id-ID"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endParaRPr>
          </a:p>
          <a:p>
            <a:pPr lvl="0">
              <a:lnSpc>
                <a:spcPct val="150000"/>
              </a:lnSpc>
            </a:pPr>
            <a:r>
              <a:rPr lang="zh-CN" altLang="zh-CN" sz="1100" kern="0" noProof="0" dirty="0">
                <a:ln>
                  <a:noFill/>
                </a:ln>
                <a:solidFill>
                  <a:prstClr val="white">
                    <a:lumMod val="65000"/>
                  </a:prstClr>
                </a:solidFill>
                <a:effectLst/>
                <a:uLnTx/>
                <a:uFillTx/>
                <a:latin typeface="微软雅黑" panose="020B0503020204020204" charset="-122"/>
                <a:ea typeface="微软雅黑" panose="020B0503020204020204" charset="-122"/>
                <a:sym typeface="+mn-ea"/>
              </a:rPr>
              <a:t>文字介绍</a:t>
            </a:r>
            <a:r>
              <a:rPr lang="zh-CN" altLang="zh-CN" sz="1100" kern="0" noProof="0" dirty="0">
                <a:ln>
                  <a:noFill/>
                </a:ln>
                <a:solidFill>
                  <a:prstClr val="white">
                    <a:lumMod val="65000"/>
                  </a:prstClr>
                </a:solidFill>
                <a:effectLst/>
                <a:uLnTx/>
                <a:uFillTx/>
                <a:latin typeface="微软雅黑" panose="020B0503020204020204" charset="-122"/>
                <a:ea typeface="微软雅黑" panose="020B0503020204020204" charset="-122"/>
                <a:sym typeface="+mn-ea"/>
              </a:rPr>
              <a:t>文字介绍文字介绍文字介绍文字介绍文字介绍文字介绍文字介绍文字介绍文字介绍文字介绍文字介绍文字介绍文字介绍文字介绍</a:t>
            </a:r>
            <a:endParaRPr kumimoji="0" lang="zh-CN" altLang="en-US" sz="1100" b="0" i="0" u="none" strike="noStrike" kern="0" cap="none" spc="0" normalizeH="0" baseline="0" noProof="0" dirty="0">
              <a:ln>
                <a:noFill/>
              </a:ln>
              <a:solidFill>
                <a:prstClr val="white">
                  <a:lumMod val="65000"/>
                </a:prstClr>
              </a:solidFill>
              <a:effectLst/>
              <a:uLnTx/>
              <a:uFillTx/>
              <a:latin typeface="微软雅黑" panose="020B0503020204020204" charset="-122"/>
              <a:ea typeface="微软雅黑" panose="020B0503020204020204" charset="-122"/>
            </a:endParaRPr>
          </a:p>
        </p:txBody>
      </p:sp>
      <p:sp>
        <p:nvSpPr>
          <p:cNvPr id="62" name="TextBox 28"/>
          <p:cNvSpPr txBox="1"/>
          <p:nvPr>
            <p:custDataLst>
              <p:tags r:id="rId28"/>
            </p:custDataLst>
          </p:nvPr>
        </p:nvSpPr>
        <p:spPr>
          <a:xfrm>
            <a:off x="6355964" y="3820635"/>
            <a:ext cx="1993756" cy="173037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id-ID"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rPr>
              <a:t>Description</a:t>
            </a:r>
            <a:endParaRPr kumimoji="0" lang="id-ID"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endParaRPr>
          </a:p>
          <a:p>
            <a:pPr lvl="0">
              <a:lnSpc>
                <a:spcPct val="150000"/>
              </a:lnSpc>
            </a:pPr>
            <a:r>
              <a:rPr lang="zh-CN" altLang="zh-CN" sz="1100" kern="0" noProof="0" dirty="0">
                <a:ln>
                  <a:noFill/>
                </a:ln>
                <a:solidFill>
                  <a:prstClr val="white">
                    <a:lumMod val="65000"/>
                  </a:prstClr>
                </a:solidFill>
                <a:effectLst/>
                <a:uLnTx/>
                <a:uFillTx/>
                <a:latin typeface="微软雅黑" panose="020B0503020204020204" charset="-122"/>
                <a:ea typeface="微软雅黑" panose="020B0503020204020204" charset="-122"/>
                <a:sym typeface="+mn-ea"/>
              </a:rPr>
              <a:t>文字介绍</a:t>
            </a:r>
            <a:r>
              <a:rPr lang="zh-CN" altLang="zh-CN" sz="1100" kern="0" noProof="0" dirty="0">
                <a:ln>
                  <a:noFill/>
                </a:ln>
                <a:solidFill>
                  <a:prstClr val="white">
                    <a:lumMod val="65000"/>
                  </a:prstClr>
                </a:solidFill>
                <a:effectLst/>
                <a:uLnTx/>
                <a:uFillTx/>
                <a:latin typeface="微软雅黑" panose="020B0503020204020204" charset="-122"/>
                <a:ea typeface="微软雅黑" panose="020B0503020204020204" charset="-122"/>
                <a:sym typeface="+mn-ea"/>
              </a:rPr>
              <a:t>文字介绍文字介绍文字介绍文字介绍文字介绍文字介绍文字介绍文字介绍文字介绍文字介绍文字介绍文字介绍文字介绍文字介绍</a:t>
            </a:r>
            <a:endParaRPr kumimoji="0" lang="zh-CN" altLang="en-US" sz="1100" b="0" i="0" u="none" strike="noStrike" kern="0" cap="none" spc="0" normalizeH="0" baseline="0" noProof="0" dirty="0">
              <a:ln>
                <a:noFill/>
              </a:ln>
              <a:solidFill>
                <a:prstClr val="white">
                  <a:lumMod val="65000"/>
                </a:prstClr>
              </a:solidFill>
              <a:effectLst/>
              <a:uLnTx/>
              <a:uFillTx/>
              <a:latin typeface="微软雅黑" panose="020B0503020204020204" charset="-122"/>
              <a:ea typeface="微软雅黑" panose="020B0503020204020204" charset="-122"/>
            </a:endParaRPr>
          </a:p>
        </p:txBody>
      </p:sp>
      <p:sp>
        <p:nvSpPr>
          <p:cNvPr id="63" name="TextBox 29"/>
          <p:cNvSpPr txBox="1"/>
          <p:nvPr>
            <p:custDataLst>
              <p:tags r:id="rId29"/>
            </p:custDataLst>
          </p:nvPr>
        </p:nvSpPr>
        <p:spPr>
          <a:xfrm>
            <a:off x="8999477" y="3835070"/>
            <a:ext cx="1993756" cy="173037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id-ID"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rPr>
              <a:t>Description</a:t>
            </a:r>
            <a:endParaRPr kumimoji="0" lang="id-ID" sz="1600" b="1" i="0" u="none" strike="noStrike" kern="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endParaRPr>
          </a:p>
          <a:p>
            <a:pPr lvl="0">
              <a:lnSpc>
                <a:spcPct val="150000"/>
              </a:lnSpc>
            </a:pPr>
            <a:r>
              <a:rPr lang="zh-CN" altLang="zh-CN" sz="1100" kern="0" noProof="0" dirty="0">
                <a:ln>
                  <a:noFill/>
                </a:ln>
                <a:solidFill>
                  <a:prstClr val="white">
                    <a:lumMod val="65000"/>
                  </a:prstClr>
                </a:solidFill>
                <a:effectLst/>
                <a:uLnTx/>
                <a:uFillTx/>
                <a:latin typeface="微软雅黑" panose="020B0503020204020204" charset="-122"/>
                <a:ea typeface="微软雅黑" panose="020B0503020204020204" charset="-122"/>
                <a:sym typeface="+mn-ea"/>
              </a:rPr>
              <a:t>文字介绍</a:t>
            </a:r>
            <a:r>
              <a:rPr lang="zh-CN" altLang="zh-CN" sz="1100" kern="0" noProof="0" dirty="0">
                <a:ln>
                  <a:noFill/>
                </a:ln>
                <a:solidFill>
                  <a:prstClr val="white">
                    <a:lumMod val="65000"/>
                  </a:prstClr>
                </a:solidFill>
                <a:effectLst/>
                <a:uLnTx/>
                <a:uFillTx/>
                <a:latin typeface="微软雅黑" panose="020B0503020204020204" charset="-122"/>
                <a:ea typeface="微软雅黑" panose="020B0503020204020204" charset="-122"/>
                <a:sym typeface="+mn-ea"/>
              </a:rPr>
              <a:t>文字介绍文字介绍文字介绍文字介绍文字介绍文字介绍文字介绍文字介绍文字介绍文字介绍文字介绍文字介绍文字介绍文字介绍</a:t>
            </a:r>
            <a:endParaRPr kumimoji="0" lang="zh-CN" altLang="en-US" sz="1100" b="0" i="0" u="none" strike="noStrike" kern="0" cap="none" spc="0" normalizeH="0" baseline="0" noProof="0" dirty="0">
              <a:ln>
                <a:noFill/>
              </a:ln>
              <a:solidFill>
                <a:prstClr val="white">
                  <a:lumMod val="65000"/>
                </a:prstClr>
              </a:solidFill>
              <a:effectLst/>
              <a:uLnTx/>
              <a:uFillTx/>
              <a:latin typeface="微软雅黑" panose="020B0503020204020204" charset="-122"/>
              <a:ea typeface="微软雅黑" panose="020B0503020204020204" charset="-122"/>
            </a:endParaRPr>
          </a:p>
        </p:txBody>
      </p:sp>
      <p:grpSp>
        <p:nvGrpSpPr>
          <p:cNvPr id="2" name="组合 1"/>
          <p:cNvGrpSpPr/>
          <p:nvPr/>
        </p:nvGrpSpPr>
        <p:grpSpPr>
          <a:xfrm>
            <a:off x="0" y="189434"/>
            <a:ext cx="12192000" cy="523220"/>
            <a:chOff x="0" y="189434"/>
            <a:chExt cx="12192000" cy="523220"/>
          </a:xfrm>
        </p:grpSpPr>
        <p:sp>
          <p:nvSpPr>
            <p:cNvPr id="3" name="文本框 5"/>
            <p:cNvSpPr txBox="1">
              <a:spLocks noChangeArrowheads="1"/>
            </p:cNvSpPr>
            <p:nvPr/>
          </p:nvSpPr>
          <p:spPr bwMode="auto">
            <a:xfrm>
              <a:off x="274638" y="189434"/>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r>
                <a:rPr lang="zh-CN" altLang="en-US" sz="2800" b="1" dirty="0">
                  <a:solidFill>
                    <a:srgbClr val="C00000"/>
                  </a:solidFill>
                  <a:latin typeface="微软雅黑" panose="020B0503020204020204" charset="-122"/>
                  <a:ea typeface="微软雅黑" panose="020B0503020204020204" charset="-122"/>
                </a:rPr>
                <a:t>学校简介</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 name="直接连接符 3"/>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 name="组合 11"/>
            <p:cNvGrpSpPr/>
            <p:nvPr/>
          </p:nvGrpSpPr>
          <p:grpSpPr bwMode="auto">
            <a:xfrm>
              <a:off x="1854716" y="302394"/>
              <a:ext cx="492125" cy="319088"/>
              <a:chOff x="3017520" y="601990"/>
              <a:chExt cx="491490" cy="414010"/>
            </a:xfrm>
            <a:solidFill>
              <a:srgbClr val="055796"/>
            </a:solidFill>
          </p:grpSpPr>
          <p:sp>
            <p:nvSpPr>
              <p:cNvPr id="6"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chemeClr val="tx1"/>
                  </a:solidFill>
                </a:endParaRPr>
              </a:p>
            </p:txBody>
          </p:sp>
          <p:sp>
            <p:nvSpPr>
              <p:cNvPr id="7"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rgbClr val="C00000"/>
                  </a:solidFill>
                </a:endParaRPr>
              </a:p>
            </p:txBody>
          </p:sp>
          <p:sp>
            <p:nvSpPr>
              <p:cNvPr id="8"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solidFill>
                    <a:srgbClr val="C00000"/>
                  </a:solidFill>
                </a:endParaRPr>
              </a:p>
            </p:txBody>
          </p:sp>
        </p:grpSp>
        <p:sp>
          <p:nvSpPr>
            <p:cNvPr id="9" name="矩形 8"/>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10" name="矩形 9"/>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11" name="矩形 10"/>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12" name="矩形 11"/>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buFontTx/>
                <a:buNone/>
                <a:defRPr/>
              </a:pPr>
              <a:endParaRPr lang="zh-CN" altLang="en-US"/>
            </a:p>
          </p:txBody>
        </p:sp>
        <p:sp>
          <p:nvSpPr>
            <p:cNvPr id="13"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38" name="图片 37" descr="标志"/>
          <p:cNvPicPr>
            <a:picLocks noChangeAspect="1"/>
          </p:cNvPicPr>
          <p:nvPr/>
        </p:nvPicPr>
        <p:blipFill>
          <a:blip r:embed="rId30"/>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7"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7"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7"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0"/>
                                        <p:tgtEl>
                                          <p:spTgt spid="46"/>
                                        </p:tgtEl>
                                      </p:cBhvr>
                                    </p:animEffect>
                                    <p:anim calcmode="lin" valueType="num">
                                      <p:cBhvr>
                                        <p:cTn id="48" dur="1000" fill="hold"/>
                                        <p:tgtEl>
                                          <p:spTgt spid="46"/>
                                        </p:tgtEl>
                                        <p:attrNameLst>
                                          <p:attrName>ppt_x</p:attrName>
                                        </p:attrNameLst>
                                      </p:cBhvr>
                                      <p:tavLst>
                                        <p:tav tm="0">
                                          <p:val>
                                            <p:strVal val="#ppt_x"/>
                                          </p:val>
                                        </p:tav>
                                        <p:tav tm="100000">
                                          <p:val>
                                            <p:strVal val="#ppt_x"/>
                                          </p:val>
                                        </p:tav>
                                      </p:tavLst>
                                    </p:anim>
                                    <p:anim calcmode="lin" valueType="num">
                                      <p:cBhvr>
                                        <p:cTn id="49" dur="1000" fill="hold"/>
                                        <p:tgtEl>
                                          <p:spTgt spid="46"/>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47" presetClass="entr" presetSubtype="0" fill="hold" grpId="0"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childTnLst>
                          </p:cTn>
                        </p:par>
                        <p:par>
                          <p:cTn id="56" fill="hold">
                            <p:stCondLst>
                              <p:cond delay="8000"/>
                            </p:stCondLst>
                            <p:childTnLst>
                              <p:par>
                                <p:cTn id="57" presetID="47" presetClass="entr" presetSubtype="0"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1000"/>
                                        <p:tgtEl>
                                          <p:spTgt spid="48"/>
                                        </p:tgtEl>
                                      </p:cBhvr>
                                    </p:animEffect>
                                    <p:anim calcmode="lin" valueType="num">
                                      <p:cBhvr>
                                        <p:cTn id="60" dur="1000" fill="hold"/>
                                        <p:tgtEl>
                                          <p:spTgt spid="48"/>
                                        </p:tgtEl>
                                        <p:attrNameLst>
                                          <p:attrName>ppt_x</p:attrName>
                                        </p:attrNameLst>
                                      </p:cBhvr>
                                      <p:tavLst>
                                        <p:tav tm="0">
                                          <p:val>
                                            <p:strVal val="#ppt_x"/>
                                          </p:val>
                                        </p:tav>
                                        <p:tav tm="100000">
                                          <p:val>
                                            <p:strVal val="#ppt_x"/>
                                          </p:val>
                                        </p:tav>
                                      </p:tavLst>
                                    </p:anim>
                                    <p:anim calcmode="lin" valueType="num">
                                      <p:cBhvr>
                                        <p:cTn id="61" dur="1000" fill="hold"/>
                                        <p:tgtEl>
                                          <p:spTgt spid="48"/>
                                        </p:tgtEl>
                                        <p:attrNameLst>
                                          <p:attrName>ppt_y</p:attrName>
                                        </p:attrNameLst>
                                      </p:cBhvr>
                                      <p:tavLst>
                                        <p:tav tm="0">
                                          <p:val>
                                            <p:strVal val="#ppt_y-.1"/>
                                          </p:val>
                                        </p:tav>
                                        <p:tav tm="100000">
                                          <p:val>
                                            <p:strVal val="#ppt_y"/>
                                          </p:val>
                                        </p:tav>
                                      </p:tavLst>
                                    </p:anim>
                                  </p:childTnLst>
                                </p:cTn>
                              </p:par>
                            </p:childTnLst>
                          </p:cTn>
                        </p:par>
                        <p:par>
                          <p:cTn id="62" fill="hold">
                            <p:stCondLst>
                              <p:cond delay="9000"/>
                            </p:stCondLst>
                            <p:childTnLst>
                              <p:par>
                                <p:cTn id="63" presetID="47" presetClass="entr" presetSubtype="0" fill="hold" grpId="0" nodeType="after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1000"/>
                                        <p:tgtEl>
                                          <p:spTgt spid="49"/>
                                        </p:tgtEl>
                                      </p:cBhvr>
                                    </p:animEffect>
                                    <p:anim calcmode="lin" valueType="num">
                                      <p:cBhvr>
                                        <p:cTn id="66" dur="1000" fill="hold"/>
                                        <p:tgtEl>
                                          <p:spTgt spid="49"/>
                                        </p:tgtEl>
                                        <p:attrNameLst>
                                          <p:attrName>ppt_x</p:attrName>
                                        </p:attrNameLst>
                                      </p:cBhvr>
                                      <p:tavLst>
                                        <p:tav tm="0">
                                          <p:val>
                                            <p:strVal val="#ppt_x"/>
                                          </p:val>
                                        </p:tav>
                                        <p:tav tm="100000">
                                          <p:val>
                                            <p:strVal val="#ppt_x"/>
                                          </p:val>
                                        </p:tav>
                                      </p:tavLst>
                                    </p:anim>
                                    <p:anim calcmode="lin" valueType="num">
                                      <p:cBhvr>
                                        <p:cTn id="67" dur="1000" fill="hold"/>
                                        <p:tgtEl>
                                          <p:spTgt spid="49"/>
                                        </p:tgtEl>
                                        <p:attrNameLst>
                                          <p:attrName>ppt_y</p:attrName>
                                        </p:attrNameLst>
                                      </p:cBhvr>
                                      <p:tavLst>
                                        <p:tav tm="0">
                                          <p:val>
                                            <p:strVal val="#ppt_y-.1"/>
                                          </p:val>
                                        </p:tav>
                                        <p:tav tm="100000">
                                          <p:val>
                                            <p:strVal val="#ppt_y"/>
                                          </p:val>
                                        </p:tav>
                                      </p:tavLst>
                                    </p:anim>
                                  </p:childTnLst>
                                </p:cTn>
                              </p:par>
                            </p:childTnLst>
                          </p:cTn>
                        </p:par>
                        <p:par>
                          <p:cTn id="68" fill="hold">
                            <p:stCondLst>
                              <p:cond delay="10000"/>
                            </p:stCondLst>
                            <p:childTnLst>
                              <p:par>
                                <p:cTn id="69" presetID="22" presetClass="entr" presetSubtype="8" fill="hold" grpId="0" nodeType="after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wipe(left)">
                                      <p:cBhvr>
                                        <p:cTn id="71" dur="750"/>
                                        <p:tgtEl>
                                          <p:spTgt spid="60"/>
                                        </p:tgtEl>
                                      </p:cBhvr>
                                    </p:animEffect>
                                  </p:childTnLst>
                                </p:cTn>
                              </p:par>
                            </p:childTnLst>
                          </p:cTn>
                        </p:par>
                        <p:par>
                          <p:cTn id="72" fill="hold">
                            <p:stCondLst>
                              <p:cond delay="11000"/>
                            </p:stCondLst>
                            <p:childTnLst>
                              <p:par>
                                <p:cTn id="73" presetID="22" presetClass="entr" presetSubtype="8" fill="hold" grpId="0"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wipe(left)">
                                      <p:cBhvr>
                                        <p:cTn id="75" dur="750"/>
                                        <p:tgtEl>
                                          <p:spTgt spid="61"/>
                                        </p:tgtEl>
                                      </p:cBhvr>
                                    </p:animEffect>
                                  </p:childTnLst>
                                </p:cTn>
                              </p:par>
                            </p:childTnLst>
                          </p:cTn>
                        </p:par>
                        <p:par>
                          <p:cTn id="76" fill="hold">
                            <p:stCondLst>
                              <p:cond delay="12000"/>
                            </p:stCondLst>
                            <p:childTnLst>
                              <p:par>
                                <p:cTn id="77" presetID="22" presetClass="entr" presetSubtype="8" fill="hold" grpId="0"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wipe(left)">
                                      <p:cBhvr>
                                        <p:cTn id="79" dur="750"/>
                                        <p:tgtEl>
                                          <p:spTgt spid="62"/>
                                        </p:tgtEl>
                                      </p:cBhvr>
                                    </p:animEffect>
                                  </p:childTnLst>
                                </p:cTn>
                              </p:par>
                            </p:childTnLst>
                          </p:cTn>
                        </p:par>
                        <p:par>
                          <p:cTn id="80" fill="hold">
                            <p:stCondLst>
                              <p:cond delay="13000"/>
                            </p:stCondLst>
                            <p:childTnLst>
                              <p:par>
                                <p:cTn id="81" presetID="22" presetClass="entr" presetSubtype="8" fill="hold" grpId="0" nodeType="after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wipe(left)">
                                      <p:cBhvr>
                                        <p:cTn id="83" dur="750"/>
                                        <p:tgtEl>
                                          <p:spTgt spid="63"/>
                                        </p:tgtEl>
                                      </p:cBhvr>
                                    </p:animEffect>
                                  </p:childTnLst>
                                </p:cTn>
                              </p:par>
                            </p:childTnLst>
                          </p:cTn>
                        </p:par>
                        <p:par>
                          <p:cTn id="84" fill="hold">
                            <p:stCondLst>
                              <p:cond delay="14000"/>
                            </p:stCondLst>
                            <p:childTnLst>
                              <p:par>
                                <p:cTn id="85" presetID="22" presetClass="entr" presetSubtype="8" fill="hold" nodeType="after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wipe(left)">
                                      <p:cBhvr>
                                        <p:cTn id="87" dur="500"/>
                                        <p:tgtEl>
                                          <p:spTgt spid="44"/>
                                        </p:tgtEl>
                                      </p:cBhvr>
                                    </p:animEffect>
                                  </p:childTnLst>
                                </p:cTn>
                              </p:par>
                              <p:par>
                                <p:cTn id="88" presetID="22" presetClass="entr" presetSubtype="8" fill="hold"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wipe(left)">
                                      <p:cBhvr>
                                        <p:cTn id="90" dur="500"/>
                                        <p:tgtEl>
                                          <p:spTgt spid="45"/>
                                        </p:tgtEl>
                                      </p:cBhvr>
                                    </p:animEffect>
                                  </p:childTnLst>
                                </p:cTn>
                              </p:par>
                              <p:par>
                                <p:cTn id="91" presetID="22" presetClass="entr" presetSubtype="8" fill="hold" nodeType="with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wipe(left)">
                                      <p:cBhvr>
                                        <p:cTn id="93" dur="500"/>
                                        <p:tgtEl>
                                          <p:spTgt spid="51"/>
                                        </p:tgtEl>
                                      </p:cBhvr>
                                    </p:animEffect>
                                  </p:childTnLst>
                                </p:cTn>
                              </p:par>
                              <p:par>
                                <p:cTn id="94" presetID="22" presetClass="entr" presetSubtype="8" fill="hold"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wipe(left)">
                                      <p:cBhvr>
                                        <p:cTn id="96" dur="500"/>
                                        <p:tgtEl>
                                          <p:spTgt spid="52"/>
                                        </p:tgtEl>
                                      </p:cBhvr>
                                    </p:animEffect>
                                  </p:childTnLst>
                                </p:cTn>
                              </p:par>
                              <p:par>
                                <p:cTn id="97" presetID="22" presetClass="entr" presetSubtype="8"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wipe(left)">
                                      <p:cBhvr>
                                        <p:cTn id="99" dur="500"/>
                                        <p:tgtEl>
                                          <p:spTgt spid="54"/>
                                        </p:tgtEl>
                                      </p:cBhvr>
                                    </p:animEffect>
                                  </p:childTnLst>
                                </p:cTn>
                              </p:par>
                              <p:par>
                                <p:cTn id="100" presetID="22" presetClass="entr" presetSubtype="8" fill="hold"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wipe(left)">
                                      <p:cBhvr>
                                        <p:cTn id="102" dur="500"/>
                                        <p:tgtEl>
                                          <p:spTgt spid="55"/>
                                        </p:tgtEl>
                                      </p:cBhvr>
                                    </p:animEffect>
                                  </p:childTnLst>
                                </p:cTn>
                              </p:par>
                              <p:par>
                                <p:cTn id="103" presetID="22" presetClass="entr" presetSubtype="8"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wipe(left)">
                                      <p:cBhvr>
                                        <p:cTn id="105" dur="500"/>
                                        <p:tgtEl>
                                          <p:spTgt spid="57"/>
                                        </p:tgtEl>
                                      </p:cBhvr>
                                    </p:animEffect>
                                  </p:childTnLst>
                                </p:cTn>
                              </p:par>
                              <p:par>
                                <p:cTn id="106" presetID="22" presetClass="entr" presetSubtype="8" fill="hold"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wipe(left)">
                                      <p:cBhvr>
                                        <p:cTn id="10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6" grpId="0" animBg="1"/>
      <p:bldP spid="47" grpId="0" animBg="1"/>
      <p:bldP spid="48" grpId="0" animBg="1"/>
      <p:bldP spid="49" grpId="0" animBg="1"/>
      <p:bldP spid="50" grpId="0"/>
      <p:bldP spid="53" grpId="0"/>
      <p:bldP spid="56" grpId="0"/>
      <p:bldP spid="59" grpId="0"/>
      <p:bldP spid="60" grpId="0"/>
      <p:bldP spid="61" grpId="0"/>
      <p:bldP spid="62"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tretch>
            <a:fillRect/>
          </a:stretch>
        </p:blipFill>
        <p:spPr>
          <a:xfrm>
            <a:off x="1630125" y="2166797"/>
            <a:ext cx="2430700" cy="2095500"/>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pic>
      <p:pic>
        <p:nvPicPr>
          <p:cNvPr id="5" name="图片占位符 4"/>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8169442" y="2166729"/>
            <a:ext cx="2406483" cy="2095500"/>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pic>
      <p:pic>
        <p:nvPicPr>
          <p:cNvPr id="7" name="图片占位符 6"/>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4887675" y="2166729"/>
            <a:ext cx="2430700" cy="2095500"/>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pic>
      <p:sp>
        <p:nvSpPr>
          <p:cNvPr id="13" name="六边形 12"/>
          <p:cNvSpPr/>
          <p:nvPr>
            <p:custDataLst>
              <p:tags r:id="rId4"/>
            </p:custDataLst>
          </p:nvPr>
        </p:nvSpPr>
        <p:spPr>
          <a:xfrm>
            <a:off x="1630125" y="2166797"/>
            <a:ext cx="2430700" cy="2095432"/>
          </a:xfrm>
          <a:prstGeom prst="hexagon">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9" name="六边形 18"/>
          <p:cNvSpPr/>
          <p:nvPr>
            <p:custDataLst>
              <p:tags r:id="rId5"/>
            </p:custDataLst>
          </p:nvPr>
        </p:nvSpPr>
        <p:spPr>
          <a:xfrm>
            <a:off x="4887675" y="2166797"/>
            <a:ext cx="2430700" cy="2095432"/>
          </a:xfrm>
          <a:prstGeom prst="hexagon">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2" name="六边形 21"/>
          <p:cNvSpPr/>
          <p:nvPr>
            <p:custDataLst>
              <p:tags r:id="rId6"/>
            </p:custDataLst>
          </p:nvPr>
        </p:nvSpPr>
        <p:spPr>
          <a:xfrm>
            <a:off x="8145225" y="2166797"/>
            <a:ext cx="2430700" cy="2095432"/>
          </a:xfrm>
          <a:prstGeom prst="hexagon">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6" name="组合 25"/>
          <p:cNvGrpSpPr/>
          <p:nvPr>
            <p:custDataLst>
              <p:tags r:id="rId7"/>
            </p:custDataLst>
          </p:nvPr>
        </p:nvGrpSpPr>
        <p:grpSpPr>
          <a:xfrm>
            <a:off x="1413036" y="4544331"/>
            <a:ext cx="2864878" cy="1735654"/>
            <a:chOff x="1106092" y="3325188"/>
            <a:chExt cx="2864878" cy="1735654"/>
          </a:xfrm>
        </p:grpSpPr>
        <p:sp>
          <p:nvSpPr>
            <p:cNvPr id="27" name="矩形 26"/>
            <p:cNvSpPr/>
            <p:nvPr>
              <p:custDataLst>
                <p:tags r:id="rId8"/>
              </p:custDataLst>
            </p:nvPr>
          </p:nvSpPr>
          <p:spPr>
            <a:xfrm>
              <a:off x="1106092" y="3677812"/>
              <a:ext cx="2864878" cy="138303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kumimoji="0" lang="en-US" altLang="zh-CN"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kumimoji="0" lang="en-US" altLang="zh-CN"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28" name="矩形 27"/>
            <p:cNvSpPr/>
            <p:nvPr>
              <p:custDataLst>
                <p:tags r:id="rId9"/>
              </p:custDataLst>
            </p:nvPr>
          </p:nvSpPr>
          <p:spPr>
            <a:xfrm>
              <a:off x="1417544" y="3325188"/>
              <a:ext cx="2241974" cy="40126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17" name="组合 16"/>
          <p:cNvGrpSpPr/>
          <p:nvPr>
            <p:custDataLst>
              <p:tags r:id="rId10"/>
            </p:custDataLst>
          </p:nvPr>
        </p:nvGrpSpPr>
        <p:grpSpPr>
          <a:xfrm>
            <a:off x="4670586" y="4544331"/>
            <a:ext cx="2864878" cy="1218764"/>
            <a:chOff x="1106092" y="3325188"/>
            <a:chExt cx="2864878" cy="1218764"/>
          </a:xfrm>
        </p:grpSpPr>
        <p:sp>
          <p:nvSpPr>
            <p:cNvPr id="18" name="矩形 17"/>
            <p:cNvSpPr/>
            <p:nvPr>
              <p:custDataLst>
                <p:tags r:id="rId11"/>
              </p:custDataLst>
            </p:nvPr>
          </p:nvSpPr>
          <p:spPr>
            <a:xfrm>
              <a:off x="1106092" y="3677812"/>
              <a:ext cx="2864878" cy="86614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kumimoji="0" lang="en-US" altLang="zh-CN"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20" name="矩形 19"/>
            <p:cNvSpPr/>
            <p:nvPr>
              <p:custDataLst>
                <p:tags r:id="rId12"/>
              </p:custDataLst>
            </p:nvPr>
          </p:nvSpPr>
          <p:spPr>
            <a:xfrm>
              <a:off x="1417544" y="3325188"/>
              <a:ext cx="2241974" cy="40126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21" name="组合 20"/>
          <p:cNvGrpSpPr/>
          <p:nvPr>
            <p:custDataLst>
              <p:tags r:id="rId13"/>
            </p:custDataLst>
          </p:nvPr>
        </p:nvGrpSpPr>
        <p:grpSpPr>
          <a:xfrm>
            <a:off x="7997445" y="4544331"/>
            <a:ext cx="2864878" cy="1218764"/>
            <a:chOff x="1106092" y="3325188"/>
            <a:chExt cx="2864878" cy="1218764"/>
          </a:xfrm>
        </p:grpSpPr>
        <p:sp>
          <p:nvSpPr>
            <p:cNvPr id="32" name="矩形 31"/>
            <p:cNvSpPr/>
            <p:nvPr>
              <p:custDataLst>
                <p:tags r:id="rId14"/>
              </p:custDataLst>
            </p:nvPr>
          </p:nvSpPr>
          <p:spPr>
            <a:xfrm>
              <a:off x="1106092" y="3677812"/>
              <a:ext cx="2864878" cy="86614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kumimoji="0" lang="en-US" altLang="zh-CN"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a:t>
              </a: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sp>
          <p:nvSpPr>
            <p:cNvPr id="33" name="矩形 32"/>
            <p:cNvSpPr/>
            <p:nvPr>
              <p:custDataLst>
                <p:tags r:id="rId15"/>
              </p:custDataLst>
            </p:nvPr>
          </p:nvSpPr>
          <p:spPr>
            <a:xfrm>
              <a:off x="1417544" y="3325188"/>
              <a:ext cx="2241974" cy="40126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rPr>
                <a:t>标题文字添加</a:t>
              </a:r>
              <a:endParaRPr kumimoji="0" lang="zh-CN" altLang="en-US" sz="1800" b="1" i="0" u="none" strike="noStrike" kern="1200" cap="none" spc="0" normalizeH="0" baseline="0" noProof="0" dirty="0">
                <a:ln>
                  <a:noFill/>
                </a:ln>
                <a:solidFill>
                  <a:srgbClr val="000000">
                    <a:lumMod val="65000"/>
                    <a:lumOff val="35000"/>
                  </a:srgbClr>
                </a:solidFill>
                <a:effectLst/>
                <a:uLnTx/>
                <a:uFillTx/>
                <a:latin typeface="Arial" panose="020B0604020202020204"/>
                <a:ea typeface="微软雅黑" panose="020B0503020204020204" charset="-122"/>
                <a:cs typeface="+mn-cs"/>
              </a:endParaRPr>
            </a:p>
          </p:txBody>
        </p:sp>
      </p:grpSp>
      <p:grpSp>
        <p:nvGrpSpPr>
          <p:cNvPr id="2" name="组合 1"/>
          <p:cNvGrpSpPr/>
          <p:nvPr/>
        </p:nvGrpSpPr>
        <p:grpSpPr>
          <a:xfrm>
            <a:off x="0" y="189434"/>
            <a:ext cx="12192000" cy="523220"/>
            <a:chOff x="0" y="189434"/>
            <a:chExt cx="12192000" cy="523220"/>
          </a:xfrm>
        </p:grpSpPr>
        <p:sp>
          <p:nvSpPr>
            <p:cNvPr id="40" name="文本框 5"/>
            <p:cNvSpPr txBox="1">
              <a:spLocks noChangeArrowheads="1"/>
            </p:cNvSpPr>
            <p:nvPr/>
          </p:nvSpPr>
          <p:spPr bwMode="auto">
            <a:xfrm>
              <a:off x="274638" y="189434"/>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C00000"/>
                  </a:solidFill>
                  <a:latin typeface="微软雅黑" panose="020B0503020204020204" charset="-122"/>
                  <a:ea typeface="微软雅黑" panose="020B0503020204020204" charset="-122"/>
                </a:rPr>
                <a:t>学校简介</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1" name="直接连接符 40"/>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42" name="组合 11"/>
            <p:cNvGrpSpPr/>
            <p:nvPr/>
          </p:nvGrpSpPr>
          <p:grpSpPr bwMode="auto">
            <a:xfrm>
              <a:off x="1854716" y="302394"/>
              <a:ext cx="492125" cy="319088"/>
              <a:chOff x="3017520" y="601990"/>
              <a:chExt cx="491490" cy="414010"/>
            </a:xfrm>
            <a:solidFill>
              <a:srgbClr val="055796"/>
            </a:solidFill>
          </p:grpSpPr>
          <p:sp>
            <p:nvSpPr>
              <p:cNvPr id="43"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44"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45"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46" name="矩形 45"/>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7" name="矩形 46"/>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8" name="矩形 47"/>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9" name="矩形 48"/>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0"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4" name="图片 3" descr="标志"/>
          <p:cNvPicPr>
            <a:picLocks noChangeAspect="1"/>
          </p:cNvPicPr>
          <p:nvPr/>
        </p:nvPicPr>
        <p:blipFill>
          <a:blip r:embed="rId16"/>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par>
                          <p:cTn id="35" fill="hold">
                            <p:stCondLst>
                              <p:cond delay="500"/>
                            </p:stCondLst>
                            <p:childTnLst>
                              <p:par>
                                <p:cTn id="36" presetID="12" presetClass="entr" presetSubtype="1"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p:tgtEl>
                                          <p:spTgt spid="26"/>
                                        </p:tgtEl>
                                        <p:attrNameLst>
                                          <p:attrName>ppt_y</p:attrName>
                                        </p:attrNameLst>
                                      </p:cBhvr>
                                      <p:tavLst>
                                        <p:tav tm="0">
                                          <p:val>
                                            <p:strVal val="#ppt_y-#ppt_h*1.125000"/>
                                          </p:val>
                                        </p:tav>
                                        <p:tav tm="100000">
                                          <p:val>
                                            <p:strVal val="#ppt_y"/>
                                          </p:val>
                                        </p:tav>
                                      </p:tavLst>
                                    </p:anim>
                                    <p:animEffect transition="in" filter="wipe(down)">
                                      <p:cBhvr>
                                        <p:cTn id="39" dur="500"/>
                                        <p:tgtEl>
                                          <p:spTgt spid="26"/>
                                        </p:tgtEl>
                                      </p:cBhvr>
                                    </p:animEffect>
                                  </p:childTnLst>
                                </p:cTn>
                              </p:par>
                            </p:childTnLst>
                          </p:cTn>
                        </p:par>
                        <p:par>
                          <p:cTn id="40" fill="hold">
                            <p:stCondLst>
                              <p:cond delay="1000"/>
                            </p:stCondLst>
                            <p:childTnLst>
                              <p:par>
                                <p:cTn id="41" presetID="12" presetClass="entr" presetSubtype="1"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p:tgtEl>
                                          <p:spTgt spid="17"/>
                                        </p:tgtEl>
                                        <p:attrNameLst>
                                          <p:attrName>ppt_y</p:attrName>
                                        </p:attrNameLst>
                                      </p:cBhvr>
                                      <p:tavLst>
                                        <p:tav tm="0">
                                          <p:val>
                                            <p:strVal val="#ppt_y-#ppt_h*1.125000"/>
                                          </p:val>
                                        </p:tav>
                                        <p:tav tm="100000">
                                          <p:val>
                                            <p:strVal val="#ppt_y"/>
                                          </p:val>
                                        </p:tav>
                                      </p:tavLst>
                                    </p:anim>
                                    <p:animEffect transition="in" filter="wipe(down)">
                                      <p:cBhvr>
                                        <p:cTn id="44" dur="500"/>
                                        <p:tgtEl>
                                          <p:spTgt spid="17"/>
                                        </p:tgtEl>
                                      </p:cBhvr>
                                    </p:animEffect>
                                  </p:childTnLst>
                                </p:cTn>
                              </p:par>
                            </p:childTnLst>
                          </p:cTn>
                        </p:par>
                        <p:par>
                          <p:cTn id="45" fill="hold">
                            <p:stCondLst>
                              <p:cond delay="1500"/>
                            </p:stCondLst>
                            <p:childTnLst>
                              <p:par>
                                <p:cTn id="46" presetID="12" presetClass="entr" presetSubtype="1"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p:tgtEl>
                                          <p:spTgt spid="21"/>
                                        </p:tgtEl>
                                        <p:attrNameLst>
                                          <p:attrName>ppt_y</p:attrName>
                                        </p:attrNameLst>
                                      </p:cBhvr>
                                      <p:tavLst>
                                        <p:tav tm="0">
                                          <p:val>
                                            <p:strVal val="#ppt_y-#ppt_h*1.125000"/>
                                          </p:val>
                                        </p:tav>
                                        <p:tav tm="100000">
                                          <p:val>
                                            <p:strVal val="#ppt_y"/>
                                          </p:val>
                                        </p:tav>
                                      </p:tavLst>
                                    </p:anim>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rcRect/>
          <a:stretch>
            <a:fillRect/>
          </a:stretch>
        </p:blipFill>
        <p:spPr>
          <a:xfrm>
            <a:off x="918506" y="1934639"/>
            <a:ext cx="1941513" cy="1920875"/>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12" name="图片占位符 11"/>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3767123" y="1955799"/>
            <a:ext cx="2038350" cy="2017713"/>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14" name="图片占位符 13"/>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9200247" y="1955799"/>
            <a:ext cx="2038350" cy="2017713"/>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pic>
        <p:nvPicPr>
          <p:cNvPr id="16" name="图片占位符 15"/>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a:stretch>
            <a:fillRect/>
          </a:stretch>
        </p:blipFill>
        <p:spPr>
          <a:xfrm>
            <a:off x="6524063" y="1982447"/>
            <a:ext cx="2039937" cy="2017713"/>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pic>
      <p:grpSp>
        <p:nvGrpSpPr>
          <p:cNvPr id="24" name="组合 23"/>
          <p:cNvGrpSpPr/>
          <p:nvPr/>
        </p:nvGrpSpPr>
        <p:grpSpPr>
          <a:xfrm>
            <a:off x="916453" y="4290781"/>
            <a:ext cx="2061239" cy="638374"/>
            <a:chOff x="964485" y="4901865"/>
            <a:chExt cx="2061239" cy="638374"/>
          </a:xfrm>
        </p:grpSpPr>
        <p:sp>
          <p:nvSpPr>
            <p:cNvPr id="25" name="任意多边形 37"/>
            <p:cNvSpPr/>
            <p:nvPr/>
          </p:nvSpPr>
          <p:spPr>
            <a:xfrm>
              <a:off x="964485" y="4901866"/>
              <a:ext cx="2061239" cy="638373"/>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solidFill>
              <a:srgbClr val="025AA2"/>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mn-ea"/>
              </a:endParaRPr>
            </a:p>
          </p:txBody>
        </p:sp>
        <p:sp>
          <p:nvSpPr>
            <p:cNvPr id="26" name="TextBox 11"/>
            <p:cNvSpPr txBox="1"/>
            <p:nvPr/>
          </p:nvSpPr>
          <p:spPr>
            <a:xfrm>
              <a:off x="1284012" y="4901865"/>
              <a:ext cx="1422184" cy="461665"/>
            </a:xfrm>
            <a:prstGeom prst="rect">
              <a:avLst/>
            </a:prstGeom>
            <a:noFill/>
          </p:spPr>
          <p:txBody>
            <a:bodyPr wrap="none" rtlCol="0">
              <a:spAutoFit/>
            </a:bodyPr>
            <a:lstStyle/>
            <a:p>
              <a:r>
                <a:rPr lang="zh-CN" altLang="en-US" sz="2400" b="1" dirty="0">
                  <a:solidFill>
                    <a:srgbClr val="FDFDFD"/>
                  </a:solidFill>
                  <a:latin typeface="+mn-ea"/>
                </a:rPr>
                <a:t>学校建筑</a:t>
              </a:r>
              <a:endParaRPr lang="zh-CN" altLang="en-US" sz="2400" b="1" dirty="0">
                <a:solidFill>
                  <a:srgbClr val="FDFDFD"/>
                </a:solidFill>
                <a:latin typeface="+mn-ea"/>
              </a:endParaRPr>
            </a:p>
          </p:txBody>
        </p:sp>
      </p:grpSp>
      <p:sp>
        <p:nvSpPr>
          <p:cNvPr id="27" name="TextBox 12"/>
          <p:cNvSpPr txBox="1"/>
          <p:nvPr/>
        </p:nvSpPr>
        <p:spPr>
          <a:xfrm>
            <a:off x="991392" y="5056165"/>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28" name="组合 27"/>
          <p:cNvGrpSpPr/>
          <p:nvPr/>
        </p:nvGrpSpPr>
        <p:grpSpPr>
          <a:xfrm>
            <a:off x="3656162" y="4290781"/>
            <a:ext cx="2061239" cy="638373"/>
            <a:chOff x="3704194" y="4901865"/>
            <a:chExt cx="2061239" cy="638373"/>
          </a:xfrm>
        </p:grpSpPr>
        <p:sp>
          <p:nvSpPr>
            <p:cNvPr id="29" name="任意多边形 41"/>
            <p:cNvSpPr/>
            <p:nvPr/>
          </p:nvSpPr>
          <p:spPr>
            <a:xfrm>
              <a:off x="3704194" y="4901865"/>
              <a:ext cx="2061239" cy="638373"/>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solidFill>
              <a:srgbClr val="0298DA"/>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mn-ea"/>
              </a:endParaRPr>
            </a:p>
          </p:txBody>
        </p:sp>
        <p:sp>
          <p:nvSpPr>
            <p:cNvPr id="30" name="TextBox 11"/>
            <p:cNvSpPr txBox="1"/>
            <p:nvPr/>
          </p:nvSpPr>
          <p:spPr>
            <a:xfrm>
              <a:off x="4023722" y="4901865"/>
              <a:ext cx="1422184" cy="461665"/>
            </a:xfrm>
            <a:prstGeom prst="rect">
              <a:avLst/>
            </a:prstGeom>
            <a:noFill/>
          </p:spPr>
          <p:txBody>
            <a:bodyPr wrap="none" rtlCol="0">
              <a:spAutoFit/>
            </a:bodyPr>
            <a:lstStyle/>
            <a:p>
              <a:r>
                <a:rPr lang="zh-CN" altLang="en-US" sz="2400" b="1" dirty="0">
                  <a:solidFill>
                    <a:srgbClr val="FDFDFD"/>
                  </a:solidFill>
                  <a:latin typeface="+mn-ea"/>
                </a:rPr>
                <a:t>学校宿舍</a:t>
              </a:r>
              <a:endParaRPr lang="zh-CN" altLang="en-US" sz="2400" b="1" dirty="0">
                <a:solidFill>
                  <a:srgbClr val="FDFDFD"/>
                </a:solidFill>
                <a:latin typeface="+mn-ea"/>
              </a:endParaRPr>
            </a:p>
          </p:txBody>
        </p:sp>
      </p:grpSp>
      <p:sp>
        <p:nvSpPr>
          <p:cNvPr id="31" name="TextBox 12"/>
          <p:cNvSpPr txBox="1"/>
          <p:nvPr/>
        </p:nvSpPr>
        <p:spPr>
          <a:xfrm>
            <a:off x="3731102" y="5056165"/>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32" name="组合 31"/>
          <p:cNvGrpSpPr/>
          <p:nvPr/>
        </p:nvGrpSpPr>
        <p:grpSpPr>
          <a:xfrm>
            <a:off x="6395871" y="4290781"/>
            <a:ext cx="2061239" cy="638373"/>
            <a:chOff x="6443903" y="4901865"/>
            <a:chExt cx="2061239" cy="638373"/>
          </a:xfrm>
        </p:grpSpPr>
        <p:sp>
          <p:nvSpPr>
            <p:cNvPr id="33" name="任意多边形 48"/>
            <p:cNvSpPr/>
            <p:nvPr/>
          </p:nvSpPr>
          <p:spPr>
            <a:xfrm>
              <a:off x="6443903" y="4901865"/>
              <a:ext cx="2061239" cy="638373"/>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solidFill>
              <a:srgbClr val="025AA2"/>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mn-ea"/>
              </a:endParaRPr>
            </a:p>
          </p:txBody>
        </p:sp>
        <p:sp>
          <p:nvSpPr>
            <p:cNvPr id="34" name="TextBox 11"/>
            <p:cNvSpPr txBox="1"/>
            <p:nvPr/>
          </p:nvSpPr>
          <p:spPr>
            <a:xfrm>
              <a:off x="6781456" y="4901865"/>
              <a:ext cx="1422184" cy="461665"/>
            </a:xfrm>
            <a:prstGeom prst="rect">
              <a:avLst/>
            </a:prstGeom>
            <a:noFill/>
          </p:spPr>
          <p:txBody>
            <a:bodyPr wrap="none" rtlCol="0">
              <a:spAutoFit/>
            </a:bodyPr>
            <a:lstStyle/>
            <a:p>
              <a:r>
                <a:rPr lang="zh-CN" altLang="en-US" sz="2400" b="1" dirty="0">
                  <a:solidFill>
                    <a:srgbClr val="FDFDFD"/>
                  </a:solidFill>
                  <a:latin typeface="+mn-ea"/>
                </a:rPr>
                <a:t>学校马路</a:t>
              </a:r>
              <a:endParaRPr lang="zh-CN" altLang="en-US" sz="2400" b="1" dirty="0">
                <a:solidFill>
                  <a:srgbClr val="FDFDFD"/>
                </a:solidFill>
                <a:latin typeface="+mn-ea"/>
              </a:endParaRPr>
            </a:p>
          </p:txBody>
        </p:sp>
      </p:grpSp>
      <p:sp>
        <p:nvSpPr>
          <p:cNvPr id="35" name="TextBox 12"/>
          <p:cNvSpPr txBox="1"/>
          <p:nvPr/>
        </p:nvSpPr>
        <p:spPr>
          <a:xfrm>
            <a:off x="6488836" y="5056165"/>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36" name="组合 35"/>
          <p:cNvGrpSpPr/>
          <p:nvPr/>
        </p:nvGrpSpPr>
        <p:grpSpPr>
          <a:xfrm>
            <a:off x="9135580" y="4290781"/>
            <a:ext cx="2061239" cy="638373"/>
            <a:chOff x="9183612" y="4901865"/>
            <a:chExt cx="2061239" cy="638373"/>
          </a:xfrm>
        </p:grpSpPr>
        <p:sp>
          <p:nvSpPr>
            <p:cNvPr id="37" name="任意多边形 52"/>
            <p:cNvSpPr/>
            <p:nvPr/>
          </p:nvSpPr>
          <p:spPr>
            <a:xfrm>
              <a:off x="9183612" y="4901865"/>
              <a:ext cx="2061239" cy="638373"/>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solidFill>
              <a:srgbClr val="0298DA"/>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mn-ea"/>
              </a:endParaRPr>
            </a:p>
          </p:txBody>
        </p:sp>
        <p:sp>
          <p:nvSpPr>
            <p:cNvPr id="38" name="TextBox 11"/>
            <p:cNvSpPr txBox="1"/>
            <p:nvPr/>
          </p:nvSpPr>
          <p:spPr>
            <a:xfrm>
              <a:off x="9531767" y="4901865"/>
              <a:ext cx="1422184" cy="461665"/>
            </a:xfrm>
            <a:prstGeom prst="rect">
              <a:avLst/>
            </a:prstGeom>
            <a:noFill/>
          </p:spPr>
          <p:txBody>
            <a:bodyPr wrap="none" rtlCol="0">
              <a:spAutoFit/>
            </a:bodyPr>
            <a:lstStyle/>
            <a:p>
              <a:r>
                <a:rPr lang="zh-CN" altLang="en-US" sz="2400" b="1" dirty="0">
                  <a:solidFill>
                    <a:srgbClr val="FDFDFD"/>
                  </a:solidFill>
                  <a:latin typeface="+mn-ea"/>
                </a:rPr>
                <a:t>学校操场</a:t>
              </a:r>
              <a:endParaRPr lang="zh-CN" altLang="en-US" sz="2400" b="1" dirty="0">
                <a:solidFill>
                  <a:srgbClr val="FDFDFD"/>
                </a:solidFill>
                <a:latin typeface="+mn-ea"/>
              </a:endParaRPr>
            </a:p>
          </p:txBody>
        </p:sp>
      </p:grpSp>
      <p:sp>
        <p:nvSpPr>
          <p:cNvPr id="39" name="TextBox 12"/>
          <p:cNvSpPr txBox="1"/>
          <p:nvPr/>
        </p:nvSpPr>
        <p:spPr>
          <a:xfrm>
            <a:off x="9200247" y="5054307"/>
            <a:ext cx="2110393" cy="1061829"/>
          </a:xfrm>
          <a:prstGeom prst="rect">
            <a:avLst/>
          </a:prstGeom>
          <a:noFill/>
        </p:spPr>
        <p:txBody>
          <a:bodyPr wrap="square" rtlCol="0">
            <a:spAutoFit/>
          </a:bodyPr>
          <a:lstStyle/>
          <a:p>
            <a:pPr>
              <a:lnSpc>
                <a:spcPct val="150000"/>
              </a:lnSpc>
            </a:pPr>
            <a:r>
              <a:rPr lang="zh-CN" altLang="en-US" sz="1400" dirty="0">
                <a:solidFill>
                  <a:prstClr val="black">
                    <a:lumMod val="85000"/>
                    <a:lumOff val="15000"/>
                  </a:prstClr>
                </a:solidFill>
                <a:latin typeface="微软雅黑" panose="020B0503020204020204" charset="-122"/>
                <a:ea typeface="微软雅黑" panose="020B0503020204020204" charset="-122"/>
              </a:rPr>
              <a:t>这里输入简单的文字概述里输入简单文字概述这里简单输入简单文字</a:t>
            </a:r>
            <a:endParaRPr lang="en-US" altLang="zh-CN" sz="1400" dirty="0">
              <a:solidFill>
                <a:prstClr val="black">
                  <a:lumMod val="85000"/>
                  <a:lumOff val="15000"/>
                </a:prstClr>
              </a:solidFill>
              <a:latin typeface="微软雅黑" panose="020B0503020204020204" charset="-122"/>
              <a:ea typeface="微软雅黑" panose="020B0503020204020204" charset="-122"/>
            </a:endParaRPr>
          </a:p>
        </p:txBody>
      </p:sp>
      <p:grpSp>
        <p:nvGrpSpPr>
          <p:cNvPr id="2" name="组合 1"/>
          <p:cNvGrpSpPr/>
          <p:nvPr/>
        </p:nvGrpSpPr>
        <p:grpSpPr>
          <a:xfrm>
            <a:off x="0" y="189434"/>
            <a:ext cx="12192000" cy="523220"/>
            <a:chOff x="0" y="189434"/>
            <a:chExt cx="12192000" cy="523220"/>
          </a:xfrm>
        </p:grpSpPr>
        <p:sp>
          <p:nvSpPr>
            <p:cNvPr id="3" name="文本框 5"/>
            <p:cNvSpPr txBox="1">
              <a:spLocks noChangeArrowheads="1"/>
            </p:cNvSpPr>
            <p:nvPr/>
          </p:nvSpPr>
          <p:spPr bwMode="auto">
            <a:xfrm>
              <a:off x="274638" y="189434"/>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C00000"/>
                  </a:solidFill>
                  <a:latin typeface="微软雅黑" panose="020B0503020204020204" charset="-122"/>
                  <a:ea typeface="微软雅黑" panose="020B0503020204020204" charset="-122"/>
                </a:rPr>
                <a:t>学校简介</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 name="直接连接符 3"/>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 name="组合 11"/>
            <p:cNvGrpSpPr/>
            <p:nvPr/>
          </p:nvGrpSpPr>
          <p:grpSpPr bwMode="auto">
            <a:xfrm>
              <a:off x="1854716" y="302394"/>
              <a:ext cx="492125" cy="319088"/>
              <a:chOff x="3017520" y="601990"/>
              <a:chExt cx="491490" cy="414010"/>
            </a:xfrm>
            <a:solidFill>
              <a:srgbClr val="055796"/>
            </a:solidFill>
          </p:grpSpPr>
          <p:sp>
            <p:nvSpPr>
              <p:cNvPr id="6"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7"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8"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9" name="矩形 8"/>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1" name="矩形 10"/>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3" name="矩形 12"/>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5" name="矩形 14"/>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0"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17" name="图片 16" descr="标志"/>
          <p:cNvPicPr>
            <a:picLocks noChangeAspect="1"/>
          </p:cNvPicPr>
          <p:nvPr/>
        </p:nvPicPr>
        <p:blipFill>
          <a:blip r:embed="rId5"/>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2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42000" fill="hold" nodeType="withEffect">
                                  <p:stCondLst>
                                    <p:cond delay="3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42000" fill="hold" nodeType="withEffect">
                                  <p:stCondLst>
                                    <p:cond delay="6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42000" fill="hold" nodeType="withEffect">
                                  <p:stCondLst>
                                    <p:cond delay="9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ppt_x"/>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decel="4200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750" fill="hold"/>
                                        <p:tgtEl>
                                          <p:spTgt spid="24"/>
                                        </p:tgtEl>
                                        <p:attrNameLst>
                                          <p:attrName>ppt_x</p:attrName>
                                        </p:attrNameLst>
                                      </p:cBhvr>
                                      <p:tavLst>
                                        <p:tav tm="0">
                                          <p:val>
                                            <p:strVal val="#ppt_x"/>
                                          </p:val>
                                        </p:tav>
                                        <p:tav tm="100000">
                                          <p:val>
                                            <p:strVal val="#ppt_x"/>
                                          </p:val>
                                        </p:tav>
                                      </p:tavLst>
                                    </p:anim>
                                    <p:anim calcmode="lin" valueType="num">
                                      <p:cBhvr additive="base">
                                        <p:cTn id="25" dur="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decel="42000" fill="hold"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750" fill="hold"/>
                                        <p:tgtEl>
                                          <p:spTgt spid="28"/>
                                        </p:tgtEl>
                                        <p:attrNameLst>
                                          <p:attrName>ppt_x</p:attrName>
                                        </p:attrNameLst>
                                      </p:cBhvr>
                                      <p:tavLst>
                                        <p:tav tm="0">
                                          <p:val>
                                            <p:strVal val="#ppt_x"/>
                                          </p:val>
                                        </p:tav>
                                        <p:tav tm="100000">
                                          <p:val>
                                            <p:strVal val="#ppt_x"/>
                                          </p:val>
                                        </p:tav>
                                      </p:tavLst>
                                    </p:anim>
                                    <p:anim calcmode="lin" valueType="num">
                                      <p:cBhvr additive="base">
                                        <p:cTn id="29" dur="750" fill="hold"/>
                                        <p:tgtEl>
                                          <p:spTgt spid="28"/>
                                        </p:tgtEl>
                                        <p:attrNameLst>
                                          <p:attrName>ppt_y</p:attrName>
                                        </p:attrNameLst>
                                      </p:cBhvr>
                                      <p:tavLst>
                                        <p:tav tm="0">
                                          <p:val>
                                            <p:strVal val="1+#ppt_h/2"/>
                                          </p:val>
                                        </p:tav>
                                        <p:tav tm="100000">
                                          <p:val>
                                            <p:strVal val="#ppt_y"/>
                                          </p:val>
                                        </p:tav>
                                      </p:tavLst>
                                    </p:anim>
                                  </p:childTnLst>
                                </p:cTn>
                              </p:par>
                              <p:par>
                                <p:cTn id="30" presetID="2" presetClass="entr" presetSubtype="4" decel="42000" fill="hold" nodeType="withEffect">
                                  <p:stCondLst>
                                    <p:cond delay="50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750" fill="hold"/>
                                        <p:tgtEl>
                                          <p:spTgt spid="32"/>
                                        </p:tgtEl>
                                        <p:attrNameLst>
                                          <p:attrName>ppt_x</p:attrName>
                                        </p:attrNameLst>
                                      </p:cBhvr>
                                      <p:tavLst>
                                        <p:tav tm="0">
                                          <p:val>
                                            <p:strVal val="#ppt_x"/>
                                          </p:val>
                                        </p:tav>
                                        <p:tav tm="100000">
                                          <p:val>
                                            <p:strVal val="#ppt_x"/>
                                          </p:val>
                                        </p:tav>
                                      </p:tavLst>
                                    </p:anim>
                                    <p:anim calcmode="lin" valueType="num">
                                      <p:cBhvr additive="base">
                                        <p:cTn id="33" dur="750" fill="hold"/>
                                        <p:tgtEl>
                                          <p:spTgt spid="32"/>
                                        </p:tgtEl>
                                        <p:attrNameLst>
                                          <p:attrName>ppt_y</p:attrName>
                                        </p:attrNameLst>
                                      </p:cBhvr>
                                      <p:tavLst>
                                        <p:tav tm="0">
                                          <p:val>
                                            <p:strVal val="1+#ppt_h/2"/>
                                          </p:val>
                                        </p:tav>
                                        <p:tav tm="100000">
                                          <p:val>
                                            <p:strVal val="#ppt_y"/>
                                          </p:val>
                                        </p:tav>
                                      </p:tavLst>
                                    </p:anim>
                                  </p:childTnLst>
                                </p:cTn>
                              </p:par>
                              <p:par>
                                <p:cTn id="34" presetID="2" presetClass="entr" presetSubtype="4" decel="42000" fill="hold" nodeType="withEffect">
                                  <p:stCondLst>
                                    <p:cond delay="75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ppt_x"/>
                                          </p:val>
                                        </p:tav>
                                        <p:tav tm="100000">
                                          <p:val>
                                            <p:strVal val="#ppt_x"/>
                                          </p:val>
                                        </p:tav>
                                      </p:tavLst>
                                    </p:anim>
                                    <p:anim calcmode="lin" valueType="num">
                                      <p:cBhvr additive="base">
                                        <p:cTn id="37" dur="750" fill="hold"/>
                                        <p:tgtEl>
                                          <p:spTgt spid="36"/>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up)">
                                      <p:cBhvr>
                                        <p:cTn id="41" dur="500"/>
                                        <p:tgtEl>
                                          <p:spTgt spid="27"/>
                                        </p:tgtEl>
                                      </p:cBhvr>
                                    </p:animEffect>
                                  </p:childTnLst>
                                </p:cTn>
                              </p:par>
                            </p:childTnLst>
                          </p:cTn>
                        </p:par>
                        <p:par>
                          <p:cTn id="42" fill="hold">
                            <p:stCondLst>
                              <p:cond delay="2500"/>
                            </p:stCondLst>
                            <p:childTnLst>
                              <p:par>
                                <p:cTn id="43" presetID="22" presetClass="entr" presetSubtype="1"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up)">
                                      <p:cBhvr>
                                        <p:cTn id="45" dur="500"/>
                                        <p:tgtEl>
                                          <p:spTgt spid="31"/>
                                        </p:tgtEl>
                                      </p:cBhvr>
                                    </p:animEffect>
                                  </p:childTnLst>
                                </p:cTn>
                              </p:par>
                            </p:childTnLst>
                          </p:cTn>
                        </p:par>
                        <p:par>
                          <p:cTn id="46" fill="hold">
                            <p:stCondLst>
                              <p:cond delay="3000"/>
                            </p:stCondLst>
                            <p:childTnLst>
                              <p:par>
                                <p:cTn id="47" presetID="22" presetClass="entr" presetSubtype="1"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up)">
                                      <p:cBhvr>
                                        <p:cTn id="49" dur="500"/>
                                        <p:tgtEl>
                                          <p:spTgt spid="35"/>
                                        </p:tgtEl>
                                      </p:cBhvr>
                                    </p:animEffect>
                                  </p:childTnLst>
                                </p:cTn>
                              </p:par>
                            </p:childTnLst>
                          </p:cTn>
                        </p:par>
                        <p:par>
                          <p:cTn id="50" fill="hold">
                            <p:stCondLst>
                              <p:cond delay="3500"/>
                            </p:stCondLst>
                            <p:childTnLst>
                              <p:par>
                                <p:cTn id="51" presetID="22" presetClass="entr" presetSubtype="1"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up)">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5"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017248"/>
            <a:ext cx="12192000" cy="2823503"/>
          </a:xfrm>
          <a:prstGeom prst="rect">
            <a:avLst/>
          </a:prstGeom>
          <a:solidFill>
            <a:srgbClr val="0466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solidFill>
                <a:schemeClr val="accent6"/>
              </a:solidFill>
            </a:endParaRPr>
          </a:p>
        </p:txBody>
      </p:sp>
      <p:sp>
        <p:nvSpPr>
          <p:cNvPr id="16" name="文本框 1"/>
          <p:cNvSpPr>
            <a:spLocks noChangeArrowheads="1"/>
          </p:cNvSpPr>
          <p:nvPr/>
        </p:nvSpPr>
        <p:spPr bwMode="auto">
          <a:xfrm>
            <a:off x="7181329" y="3040258"/>
            <a:ext cx="3877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7200" b="1" dirty="0">
                <a:solidFill>
                  <a:schemeClr val="bg1"/>
                </a:solidFill>
                <a:latin typeface="微软雅黑" panose="020B0503020204020204" charset="-122"/>
                <a:ea typeface="微软雅黑" panose="020B0503020204020204" charset="-122"/>
                <a:sym typeface="微软雅黑" panose="020B0503020204020204" charset="-122"/>
              </a:rPr>
              <a:t>学校规模</a:t>
            </a:r>
            <a:endParaRPr lang="en-US" altLang="en-US" sz="72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7" name="文本框 16"/>
          <p:cNvSpPr txBox="1"/>
          <p:nvPr/>
        </p:nvSpPr>
        <p:spPr>
          <a:xfrm>
            <a:off x="8194435" y="2517038"/>
            <a:ext cx="2039341" cy="523220"/>
          </a:xfrm>
          <a:prstGeom prst="rect">
            <a:avLst/>
          </a:prstGeom>
          <a:noFill/>
        </p:spPr>
        <p:txBody>
          <a:bodyPr wrap="none" rtlCol="0">
            <a:spAutoFit/>
          </a:bodyPr>
          <a:lstStyle/>
          <a:p>
            <a:r>
              <a:rPr lang="en-US" altLang="zh-CN" sz="2800" b="1" dirty="0">
                <a:solidFill>
                  <a:schemeClr val="bg1"/>
                </a:solidFill>
                <a:latin typeface="Kartika" panose="02020503030404060203" pitchFamily="18" charset="0"/>
                <a:ea typeface="方正姚体" panose="02010601030101010101" pitchFamily="2" charset="-122"/>
                <a:cs typeface="Kartika" panose="02020503030404060203" pitchFamily="18" charset="0"/>
              </a:rPr>
              <a:t>PART    02</a:t>
            </a:r>
            <a:endParaRPr lang="zh-CN" altLang="en-US" sz="2800" b="1" dirty="0">
              <a:solidFill>
                <a:schemeClr val="bg1"/>
              </a:solidFill>
              <a:latin typeface="Kartika" panose="02020503030404060203" pitchFamily="18" charset="0"/>
              <a:ea typeface="方正姚体" panose="02010601030101010101" pitchFamily="2" charset="-122"/>
              <a:cs typeface="Kartika" panose="02020503030404060203" pitchFamily="18" charset="0"/>
            </a:endParaRPr>
          </a:p>
        </p:txBody>
      </p:sp>
      <p:pic>
        <p:nvPicPr>
          <p:cNvPr id="3" name="图片 2" descr="00"/>
          <p:cNvPicPr>
            <a:picLocks noChangeAspect="1"/>
          </p:cNvPicPr>
          <p:nvPr/>
        </p:nvPicPr>
        <p:blipFill>
          <a:blip r:embed="rId1"/>
          <a:stretch>
            <a:fillRect/>
          </a:stretch>
        </p:blipFill>
        <p:spPr>
          <a:xfrm>
            <a:off x="7624445" y="1157605"/>
            <a:ext cx="4144035" cy="720000"/>
          </a:xfrm>
          <a:prstGeom prst="rect">
            <a:avLst/>
          </a:prstGeom>
        </p:spPr>
      </p:pic>
      <p:pic>
        <p:nvPicPr>
          <p:cNvPr id="2" name="图片 1" descr="00"/>
          <p:cNvPicPr>
            <a:picLocks noChangeAspect="1"/>
          </p:cNvPicPr>
          <p:nvPr/>
        </p:nvPicPr>
        <p:blipFill>
          <a:blip r:embed="rId2"/>
          <a:stretch>
            <a:fillRect/>
          </a:stretch>
        </p:blipFill>
        <p:spPr>
          <a:xfrm>
            <a:off x="0" y="1736090"/>
            <a:ext cx="6611191" cy="3600000"/>
          </a:xfrm>
          <a:prstGeom prst="rect">
            <a:avLst/>
          </a:prstGeom>
        </p:spPr>
      </p:pic>
      <p:pic>
        <p:nvPicPr>
          <p:cNvPr id="5" name="图片 4" descr="7-26师大附小公众号推文图片"/>
          <p:cNvPicPr>
            <a:picLocks noChangeAspect="1"/>
          </p:cNvPicPr>
          <p:nvPr/>
        </p:nvPicPr>
        <p:blipFill>
          <a:blip r:embed="rId3"/>
          <a:stretch>
            <a:fillRect/>
          </a:stretch>
        </p:blipFill>
        <p:spPr>
          <a:xfrm>
            <a:off x="920750" y="5464175"/>
            <a:ext cx="3283411"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iterate type="lt">
                                    <p:tmPct val="25000"/>
                                  </p:iterate>
                                  <p:childTnLst>
                                    <p:set>
                                      <p:cBhvr>
                                        <p:cTn id="10" dur="1" fill="hold">
                                          <p:stCondLst>
                                            <p:cond delay="0"/>
                                          </p:stCondLst>
                                        </p:cTn>
                                        <p:tgtEl>
                                          <p:spTgt spid="17"/>
                                        </p:tgtEl>
                                        <p:attrNameLst>
                                          <p:attrName>style.visibility</p:attrName>
                                        </p:attrNameLst>
                                      </p:cBhvr>
                                      <p:to>
                                        <p:strVal val="visible"/>
                                      </p:to>
                                    </p:set>
                                    <p:anim calcmode="lin" valueType="num">
                                      <p:cBhvr>
                                        <p:cTn id="11" dur="800" fill="hold"/>
                                        <p:tgtEl>
                                          <p:spTgt spid="17"/>
                                        </p:tgtEl>
                                        <p:attrNameLst>
                                          <p:attrName>ppt_w</p:attrName>
                                        </p:attrNameLst>
                                      </p:cBhvr>
                                      <p:tavLst>
                                        <p:tav tm="0">
                                          <p:val>
                                            <p:strVal val="#ppt_w+.3"/>
                                          </p:val>
                                        </p:tav>
                                        <p:tav tm="100000">
                                          <p:val>
                                            <p:strVal val="#ppt_w"/>
                                          </p:val>
                                        </p:tav>
                                      </p:tavLst>
                                    </p:anim>
                                    <p:anim calcmode="lin" valueType="num">
                                      <p:cBhvr>
                                        <p:cTn id="12" dur="800" fill="hold"/>
                                        <p:tgtEl>
                                          <p:spTgt spid="17"/>
                                        </p:tgtEl>
                                        <p:attrNameLst>
                                          <p:attrName>ppt_h</p:attrName>
                                        </p:attrNameLst>
                                      </p:cBhvr>
                                      <p:tavLst>
                                        <p:tav tm="0">
                                          <p:val>
                                            <p:strVal val="#ppt_h"/>
                                          </p:val>
                                        </p:tav>
                                        <p:tav tm="100000">
                                          <p:val>
                                            <p:strVal val="#ppt_h"/>
                                          </p:val>
                                        </p:tav>
                                      </p:tavLst>
                                    </p:anim>
                                    <p:animEffect transition="in" filter="fade">
                                      <p:cBhvr>
                                        <p:cTn id="13" dur="800"/>
                                        <p:tgtEl>
                                          <p:spTgt spid="17"/>
                                        </p:tgtEl>
                                      </p:cBhvr>
                                    </p:animEffect>
                                  </p:childTnLst>
                                </p:cTn>
                              </p:par>
                            </p:childTnLst>
                          </p:cTn>
                        </p:par>
                        <p:par>
                          <p:cTn id="14" fill="hold">
                            <p:stCondLst>
                              <p:cond delay="2600"/>
                            </p:stCondLst>
                            <p:childTnLst>
                              <p:par>
                                <p:cTn id="15" presetID="50" presetClass="entr" presetSubtype="0" decel="100000" fill="hold" grpId="0" nodeType="afterEffect">
                                  <p:stCondLst>
                                    <p:cond delay="0"/>
                                  </p:stCondLst>
                                  <p:iterate type="lt">
                                    <p:tmPct val="25000"/>
                                  </p:iterate>
                                  <p:childTnLst>
                                    <p:set>
                                      <p:cBhvr>
                                        <p:cTn id="16" dur="1" fill="hold">
                                          <p:stCondLst>
                                            <p:cond delay="0"/>
                                          </p:stCondLst>
                                        </p:cTn>
                                        <p:tgtEl>
                                          <p:spTgt spid="16"/>
                                        </p:tgtEl>
                                        <p:attrNameLst>
                                          <p:attrName>style.visibility</p:attrName>
                                        </p:attrNameLst>
                                      </p:cBhvr>
                                      <p:to>
                                        <p:strVal val="visible"/>
                                      </p:to>
                                    </p:set>
                                    <p:anim calcmode="lin" valueType="num">
                                      <p:cBhvr>
                                        <p:cTn id="17" dur="800" fill="hold"/>
                                        <p:tgtEl>
                                          <p:spTgt spid="16"/>
                                        </p:tgtEl>
                                        <p:attrNameLst>
                                          <p:attrName>ppt_w</p:attrName>
                                        </p:attrNameLst>
                                      </p:cBhvr>
                                      <p:tavLst>
                                        <p:tav tm="0">
                                          <p:val>
                                            <p:strVal val="#ppt_w+.3"/>
                                          </p:val>
                                        </p:tav>
                                        <p:tav tm="100000">
                                          <p:val>
                                            <p:strVal val="#ppt_w"/>
                                          </p:val>
                                        </p:tav>
                                      </p:tavLst>
                                    </p:anim>
                                    <p:anim calcmode="lin" valueType="num">
                                      <p:cBhvr>
                                        <p:cTn id="18" dur="800" fill="hold"/>
                                        <p:tgtEl>
                                          <p:spTgt spid="16"/>
                                        </p:tgtEl>
                                        <p:attrNameLst>
                                          <p:attrName>ppt_h</p:attrName>
                                        </p:attrNameLst>
                                      </p:cBhvr>
                                      <p:tavLst>
                                        <p:tav tm="0">
                                          <p:val>
                                            <p:strVal val="#ppt_h"/>
                                          </p:val>
                                        </p:tav>
                                        <p:tav tm="100000">
                                          <p:val>
                                            <p:strVal val="#ppt_h"/>
                                          </p:val>
                                        </p:tav>
                                      </p:tavLst>
                                    </p:anim>
                                    <p:animEffect transition="in" filter="fade">
                                      <p:cBhvr>
                                        <p:cTn id="19" dur="8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4294967295"/>
          </p:nvPr>
        </p:nvPicPr>
        <p:blipFill>
          <a:blip r:embed="rId1">
            <a:extLst>
              <a:ext uri="{28A0092B-C50C-407E-A947-70E740481C1C}">
                <a14:useLocalDpi xmlns:a14="http://schemas.microsoft.com/office/drawing/2010/main" val="0"/>
              </a:ext>
            </a:extLst>
          </a:blip>
          <a:stretch>
            <a:fillRect/>
          </a:stretch>
        </p:blipFill>
        <p:spPr>
          <a:xfrm>
            <a:off x="986021" y="1533150"/>
            <a:ext cx="5116513" cy="1814513"/>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pic>
      <p:pic>
        <p:nvPicPr>
          <p:cNvPr id="24" name="图片占位符 23"/>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86021" y="3711200"/>
            <a:ext cx="5116513" cy="1814513"/>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pic>
      <p:pic>
        <p:nvPicPr>
          <p:cNvPr id="22" name="图片占位符 21"/>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6405620" y="1543332"/>
            <a:ext cx="5116512" cy="1814513"/>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pic>
      <p:pic>
        <p:nvPicPr>
          <p:cNvPr id="12" name="图片占位符 11"/>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a:stretch>
            <a:fillRect/>
          </a:stretch>
        </p:blipFill>
        <p:spPr>
          <a:xfrm>
            <a:off x="6405620" y="3721382"/>
            <a:ext cx="5116512" cy="1814513"/>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pic>
      <p:sp>
        <p:nvSpPr>
          <p:cNvPr id="33" name="矩形 32"/>
          <p:cNvSpPr/>
          <p:nvPr/>
        </p:nvSpPr>
        <p:spPr>
          <a:xfrm>
            <a:off x="986021" y="5868528"/>
            <a:ext cx="10260155" cy="112458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zh-CN" sz="1400" noProof="0" dirty="0">
                <a:ln>
                  <a:noFill/>
                </a:ln>
                <a:solidFill>
                  <a:srgbClr val="000000">
                    <a:lumMod val="50000"/>
                    <a:lumOff val="50000"/>
                  </a:srgbClr>
                </a:solidFill>
                <a:effectLst/>
                <a:uLnTx/>
                <a:uFillTx/>
                <a:latin typeface="Arial" panose="020B0604020202020204"/>
                <a:ea typeface="微软雅黑" panose="020B0503020204020204" charset="-122"/>
                <a:sym typeface="+mn-ea"/>
              </a:rPr>
              <a:t>文字内容文字内容文字内容文字内容文字内容文字内容文字内容文字内容文字内容文字内容文字内容文字内容文字内容文字内容文字内容文字内容文字内容文字内容文字内容文字内容文字内容文字内容文字内容文字内容</a:t>
            </a:r>
            <a:endParaRPr kumimoji="0" lang="en-US" altLang="zh-CN"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微软雅黑" panose="020B0503020204020204" charset="-122"/>
              <a:cs typeface="+mn-cs"/>
            </a:endParaRPr>
          </a:p>
        </p:txBody>
      </p:sp>
      <p:grpSp>
        <p:nvGrpSpPr>
          <p:cNvPr id="2" name="组合 1"/>
          <p:cNvGrpSpPr/>
          <p:nvPr/>
        </p:nvGrpSpPr>
        <p:grpSpPr>
          <a:xfrm>
            <a:off x="0" y="189434"/>
            <a:ext cx="12192000" cy="521970"/>
            <a:chOff x="0" y="189434"/>
            <a:chExt cx="12192000" cy="521970"/>
          </a:xfrm>
        </p:grpSpPr>
        <p:sp>
          <p:nvSpPr>
            <p:cNvPr id="40" name="文本框 5"/>
            <p:cNvSpPr txBox="1">
              <a:spLocks noChangeArrowheads="1"/>
            </p:cNvSpPr>
            <p:nvPr/>
          </p:nvSpPr>
          <p:spPr bwMode="auto">
            <a:xfrm>
              <a:off x="274638" y="189434"/>
              <a:ext cx="16052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800" b="1" dirty="0">
                  <a:solidFill>
                    <a:srgbClr val="C00000"/>
                  </a:solidFill>
                  <a:latin typeface="微软雅黑" panose="020B0503020204020204" charset="-122"/>
                  <a:ea typeface="微软雅黑" panose="020B0503020204020204" charset="-122"/>
                </a:rPr>
                <a:t>学校规模</a:t>
              </a:r>
              <a:endParaRPr lang="zh-CN" altLang="en-US" sz="2800" b="1" dirty="0">
                <a:solidFill>
                  <a:srgbClr val="C00000"/>
                </a:solidFill>
                <a:latin typeface="微软雅黑" panose="020B0503020204020204" charset="-122"/>
                <a:ea typeface="微软雅黑" panose="020B0503020204020204" charset="-122"/>
              </a:endParaRPr>
            </a:p>
          </p:txBody>
        </p:sp>
        <p:cxnSp>
          <p:nvCxnSpPr>
            <p:cNvPr id="41" name="直接连接符 40"/>
            <p:cNvCxnSpPr/>
            <p:nvPr/>
          </p:nvCxnSpPr>
          <p:spPr>
            <a:xfrm>
              <a:off x="0" y="699716"/>
              <a:ext cx="12192000" cy="0"/>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42" name="组合 11"/>
            <p:cNvGrpSpPr/>
            <p:nvPr/>
          </p:nvGrpSpPr>
          <p:grpSpPr bwMode="auto">
            <a:xfrm>
              <a:off x="1854716" y="302394"/>
              <a:ext cx="492125" cy="319088"/>
              <a:chOff x="3017520" y="601990"/>
              <a:chExt cx="491490" cy="414010"/>
            </a:xfrm>
            <a:solidFill>
              <a:srgbClr val="055796"/>
            </a:solidFill>
          </p:grpSpPr>
          <p:sp>
            <p:nvSpPr>
              <p:cNvPr id="43" name="燕尾形 6"/>
              <p:cNvSpPr/>
              <p:nvPr/>
            </p:nvSpPr>
            <p:spPr>
              <a:xfrm>
                <a:off x="3017520" y="601990"/>
                <a:ext cx="198181"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44" name="燕尾形 7"/>
              <p:cNvSpPr/>
              <p:nvPr/>
            </p:nvSpPr>
            <p:spPr>
              <a:xfrm>
                <a:off x="3164967" y="601990"/>
                <a:ext cx="196596"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sp>
            <p:nvSpPr>
              <p:cNvPr id="45" name="燕尾形 8"/>
              <p:cNvSpPr/>
              <p:nvPr/>
            </p:nvSpPr>
            <p:spPr>
              <a:xfrm>
                <a:off x="3310828" y="601990"/>
                <a:ext cx="198182" cy="41401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rgbClr val="C00000"/>
                  </a:solidFill>
                </a:endParaRPr>
              </a:p>
            </p:txBody>
          </p:sp>
        </p:grpSp>
        <p:sp>
          <p:nvSpPr>
            <p:cNvPr id="46" name="矩形 45"/>
            <p:cNvSpPr/>
            <p:nvPr/>
          </p:nvSpPr>
          <p:spPr>
            <a:xfrm>
              <a:off x="78184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7" name="矩形 46"/>
            <p:cNvSpPr/>
            <p:nvPr/>
          </p:nvSpPr>
          <p:spPr>
            <a:xfrm>
              <a:off x="8885238" y="593354"/>
              <a:ext cx="944562"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8" name="矩形 47"/>
            <p:cNvSpPr/>
            <p:nvPr/>
          </p:nvSpPr>
          <p:spPr>
            <a:xfrm>
              <a:off x="9952038" y="593354"/>
              <a:ext cx="946150"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49" name="矩形 48"/>
            <p:cNvSpPr/>
            <p:nvPr/>
          </p:nvSpPr>
          <p:spPr>
            <a:xfrm>
              <a:off x="11020425" y="593354"/>
              <a:ext cx="944563" cy="1031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0" name="文本框 5"/>
            <p:cNvSpPr txBox="1">
              <a:spLocks noChangeArrowheads="1"/>
            </p:cNvSpPr>
            <p:nvPr/>
          </p:nvSpPr>
          <p:spPr bwMode="auto">
            <a:xfrm>
              <a:off x="10393439" y="259485"/>
              <a:ext cx="309880"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1200" dirty="0">
                <a:solidFill>
                  <a:schemeClr val="tx1">
                    <a:lumMod val="50000"/>
                    <a:lumOff val="50000"/>
                  </a:schemeClr>
                </a:solidFill>
                <a:latin typeface="微软雅黑" panose="020B0503020204020204" charset="-122"/>
                <a:ea typeface="微软雅黑" panose="020B0503020204020204" charset="-122"/>
              </a:endParaRPr>
            </a:p>
          </p:txBody>
        </p:sp>
      </p:grpSp>
      <p:pic>
        <p:nvPicPr>
          <p:cNvPr id="3" name="图片 2" descr="标志"/>
          <p:cNvPicPr>
            <a:picLocks noChangeAspect="1"/>
          </p:cNvPicPr>
          <p:nvPr/>
        </p:nvPicPr>
        <p:blipFill>
          <a:blip r:embed="rId5"/>
          <a:stretch>
            <a:fillRect/>
          </a:stretch>
        </p:blipFill>
        <p:spPr>
          <a:xfrm>
            <a:off x="9829800" y="175260"/>
            <a:ext cx="2068263" cy="3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Scale>
                                      <p:cBhvr>
                                        <p:cTn id="1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2"/>
                                        </p:tgtEl>
                                        <p:attrNameLst>
                                          <p:attrName>ppt_x</p:attrName>
                                          <p:attrName>ppt_y</p:attrName>
                                        </p:attrNameLst>
                                      </p:cBhvr>
                                    </p:animMotion>
                                    <p:animEffect transition="in" filter="fade">
                                      <p:cBhvr>
                                        <p:cTn id="15" dur="1000"/>
                                        <p:tgtEl>
                                          <p:spTgt spid="22"/>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Scale>
                                      <p:cBhvr>
                                        <p:cTn id="19"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4"/>
                                        </p:tgtEl>
                                        <p:attrNameLst>
                                          <p:attrName>ppt_x</p:attrName>
                                          <p:attrName>ppt_y</p:attrName>
                                        </p:attrNameLst>
                                      </p:cBhvr>
                                    </p:animMotion>
                                    <p:animEffect transition="in" filter="fade">
                                      <p:cBhvr>
                                        <p:cTn id="21" dur="1000"/>
                                        <p:tgtEl>
                                          <p:spTgt spid="24"/>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Scale>
                                      <p:cBhvr>
                                        <p:cTn id="2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
                                        </p:tgtEl>
                                        <p:attrNameLst>
                                          <p:attrName>ppt_x</p:attrName>
                                          <p:attrName>ppt_y</p:attrName>
                                        </p:attrNameLst>
                                      </p:cBhvr>
                                    </p:animMotion>
                                    <p:animEffect transition="in" filter="fade">
                                      <p:cBhvr>
                                        <p:cTn id="27" dur="1000"/>
                                        <p:tgtEl>
                                          <p:spTgt spid="12"/>
                                        </p:tgtEl>
                                      </p:cBhvr>
                                    </p:animEffect>
                                  </p:childTnLst>
                                </p:cTn>
                              </p:par>
                            </p:childTnLst>
                          </p:cTn>
                        </p:par>
                        <p:par>
                          <p:cTn id="28" fill="hold">
                            <p:stCondLst>
                              <p:cond delay="4000"/>
                            </p:stCondLst>
                            <p:childTnLst>
                              <p:par>
                                <p:cTn id="29" presetID="22" presetClass="entr" presetSubtype="8" fill="hold" grpId="0" nodeType="afterEffect">
                                  <p:stCondLst>
                                    <p:cond delay="0"/>
                                  </p:stCondLst>
                                  <p:iterate type="lt">
                                    <p:tmPct val="15054"/>
                                  </p:iterate>
                                  <p:childTnLst>
                                    <p:set>
                                      <p:cBhvr>
                                        <p:cTn id="30" dur="1" fill="hold">
                                          <p:stCondLst>
                                            <p:cond delay="0"/>
                                          </p:stCondLst>
                                        </p:cTn>
                                        <p:tgtEl>
                                          <p:spTgt spid="33"/>
                                        </p:tgtEl>
                                        <p:attrNameLst>
                                          <p:attrName>style.visibility</p:attrName>
                                        </p:attrNameLst>
                                      </p:cBhvr>
                                      <p:to>
                                        <p:strVal val="visible"/>
                                      </p:to>
                                    </p:set>
                                    <p:animEffect transition="in" filter="wipe(left)">
                                      <p:cBhvr>
                                        <p:cTn id="31" dur="1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0.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00.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101.xml><?xml version="1.0" encoding="utf-8"?>
<p:tagLst xmlns:p="http://schemas.openxmlformats.org/presentationml/2006/main">
  <p:tag name="MH" val="20160217203636"/>
  <p:tag name="MH_LIBRARY" val="GRAPHIC"/>
  <p:tag name="MH_TYPE" val="Other"/>
  <p:tag name="MH_ORDER" val="1"/>
</p:tagLst>
</file>

<file path=ppt/tags/tag102.xml><?xml version="1.0" encoding="utf-8"?>
<p:tagLst xmlns:p="http://schemas.openxmlformats.org/presentationml/2006/main">
  <p:tag name="MH" val="20160217203636"/>
  <p:tag name="MH_LIBRARY" val="GRAPHIC"/>
  <p:tag name="MH_TYPE" val="SubTitle"/>
  <p:tag name="MH_ORDER" val="1"/>
</p:tagLst>
</file>

<file path=ppt/tags/tag103.xml><?xml version="1.0" encoding="utf-8"?>
<p:tagLst xmlns:p="http://schemas.openxmlformats.org/presentationml/2006/main">
  <p:tag name="MH" val="20160217203636"/>
  <p:tag name="MH_LIBRARY" val="GRAPHIC"/>
  <p:tag name="MH_TYPE" val="Other"/>
  <p:tag name="MH_ORDER" val="2"/>
</p:tagLst>
</file>

<file path=ppt/tags/tag104.xml><?xml version="1.0" encoding="utf-8"?>
<p:tagLst xmlns:p="http://schemas.openxmlformats.org/presentationml/2006/main">
  <p:tag name="MH" val="20160217203636"/>
  <p:tag name="MH_LIBRARY" val="GRAPHIC"/>
  <p:tag name="MH_TYPE" val="Other"/>
  <p:tag name="MH_ORDER" val="3"/>
</p:tagLst>
</file>

<file path=ppt/tags/tag105.xml><?xml version="1.0" encoding="utf-8"?>
<p:tagLst xmlns:p="http://schemas.openxmlformats.org/presentationml/2006/main">
  <p:tag name="MH" val="20160217203636"/>
  <p:tag name="MH_LIBRARY" val="GRAPHIC"/>
  <p:tag name="MH_TYPE" val="Other"/>
  <p:tag name="MH_ORDER" val="4"/>
</p:tagLst>
</file>

<file path=ppt/tags/tag106.xml><?xml version="1.0" encoding="utf-8"?>
<p:tagLst xmlns:p="http://schemas.openxmlformats.org/presentationml/2006/main">
  <p:tag name="MH" val="20160202082519"/>
  <p:tag name="MH_LIBRARY" val="GRAPHIC"/>
  <p:tag name="MH_TYPE" val="Text"/>
  <p:tag name="MH_ORDER" val="1"/>
</p:tagLst>
</file>

<file path=ppt/tags/tag107.xml><?xml version="1.0" encoding="utf-8"?>
<p:tagLst xmlns:p="http://schemas.openxmlformats.org/presentationml/2006/main">
  <p:tag name="MH" val="20160217203636"/>
  <p:tag name="MH_LIBRARY" val="GRAPHIC"/>
  <p:tag name="MH_TYPE" val="SubTitle"/>
  <p:tag name="MH_ORDER" val="1"/>
</p:tagLst>
</file>

<file path=ppt/tags/tag108.xml><?xml version="1.0" encoding="utf-8"?>
<p:tagLst xmlns:p="http://schemas.openxmlformats.org/presentationml/2006/main">
  <p:tag name="MH" val="20160217203636"/>
  <p:tag name="MH_LIBRARY" val="GRAPHIC"/>
  <p:tag name="MH_TYPE" val="SubTitle"/>
  <p:tag name="MH_ORDER" val="1"/>
</p:tagLst>
</file>

<file path=ppt/tags/tag109.xml><?xml version="1.0" encoding="utf-8"?>
<p:tagLst xmlns:p="http://schemas.openxmlformats.org/presentationml/2006/main">
  <p:tag name="MH" val="20160217203636"/>
  <p:tag name="MH_LIBRARY" val="GRAPHIC"/>
  <p:tag name="MH_TYPE" val="SubTitle"/>
  <p:tag name="MH_ORDER" val="1"/>
</p:tagLst>
</file>

<file path=ppt/tags/tag11.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10.xml><?xml version="1.0" encoding="utf-8"?>
<p:tagLst xmlns:p="http://schemas.openxmlformats.org/presentationml/2006/main">
  <p:tag name="MH" val="20160202082519"/>
  <p:tag name="MH_LIBRARY" val="GRAPHIC"/>
  <p:tag name="MH_TYPE" val="Text"/>
  <p:tag name="MH_ORDER" val="1"/>
</p:tagLst>
</file>

<file path=ppt/tags/tag111.xml><?xml version="1.0" encoding="utf-8"?>
<p:tagLst xmlns:p="http://schemas.openxmlformats.org/presentationml/2006/main">
  <p:tag name="MH" val="20160202082519"/>
  <p:tag name="MH_LIBRARY" val="GRAPHIC"/>
  <p:tag name="MH_TYPE" val="Text"/>
  <p:tag name="MH_ORDER" val="1"/>
</p:tagLst>
</file>

<file path=ppt/tags/tag112.xml><?xml version="1.0" encoding="utf-8"?>
<p:tagLst xmlns:p="http://schemas.openxmlformats.org/presentationml/2006/main">
  <p:tag name="MH" val="20160202082519"/>
  <p:tag name="MH_LIBRARY" val="GRAPHIC"/>
  <p:tag name="MH_TYPE" val="Text"/>
  <p:tag name="MH_ORDER" val="1"/>
</p:tagLst>
</file>

<file path=ppt/tags/tag113.xml><?xml version="1.0" encoding="utf-8"?>
<p:tagLst xmlns:p="http://schemas.openxmlformats.org/presentationml/2006/main">
  <p:tag name="KSO_WM_DIAGRAM_VIRTUALLY_FRAME" val="{&quot;height&quot;:348.1349606299213,&quot;left&quot;:69.14937007874016,&quot;top&quot;:134.89070866141734,&quot;width&quot;:824.2342519685038}"/>
</p:tagLst>
</file>

<file path=ppt/tags/tag114.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15.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16.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17.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18.xml><?xml version="1.0" encoding="utf-8"?>
<p:tagLst xmlns:p="http://schemas.openxmlformats.org/presentationml/2006/main">
  <p:tag name="KSO_WM_DIAGRAM_VIRTUALLY_FRAME" val="{&quot;height&quot;:348.1349606299213,&quot;left&quot;:69.14937007874016,&quot;top&quot;:134.89070866141734,&quot;width&quot;:824.2342519685038}"/>
</p:tagLst>
</file>

<file path=ppt/tags/tag119.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2.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20.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21.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22.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23.xml><?xml version="1.0" encoding="utf-8"?>
<p:tagLst xmlns:p="http://schemas.openxmlformats.org/presentationml/2006/main">
  <p:tag name="KSO_WM_DIAGRAM_VIRTUALLY_FRAME" val="{&quot;height&quot;:348.1349606299213,&quot;left&quot;:69.14937007874016,&quot;top&quot;:134.89070866141734,&quot;width&quot;:824.2342519685038}"/>
</p:tagLst>
</file>

<file path=ppt/tags/tag124.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25.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26.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27.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28.xml><?xml version="1.0" encoding="utf-8"?>
<p:tagLst xmlns:p="http://schemas.openxmlformats.org/presentationml/2006/main">
  <p:tag name="KSO_WM_DIAGRAM_VIRTUALLY_FRAME" val="{&quot;height&quot;:348.1349606299213,&quot;left&quot;:69.14937007874016,&quot;top&quot;:134.89070866141734,&quot;width&quot;:824.2342519685038}"/>
</p:tagLst>
</file>

<file path=ppt/tags/tag129.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3.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30.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31.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32.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33.xml><?xml version="1.0" encoding="utf-8"?>
<p:tagLst xmlns:p="http://schemas.openxmlformats.org/presentationml/2006/main">
  <p:tag name="KSO_WM_DIAGRAM_VIRTUALLY_FRAME" val="{&quot;height&quot;:348.1349606299213,&quot;left&quot;:69.14937007874016,&quot;top&quot;:134.89070866141734,&quot;width&quot;:824.2342519685038}"/>
</p:tagLst>
</file>

<file path=ppt/tags/tag134.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35.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36.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37.xml><?xml version="1.0" encoding="utf-8"?>
<p:tagLst xmlns:p="http://schemas.openxmlformats.org/presentationml/2006/main">
  <p:tag name="KSO_WM_DIAGRAM_VIRTUALLY_FRAME" val="{&quot;height&quot;:348.1349606299213,&quot;left&quot;:69.14937007874016,&quot;top&quot;:134.89070866141734,&quot;width&quot;:824.2342519685038}"/>
</p:tagLst>
</file>

<file path=ppt/tags/tag138.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39.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4.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40.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41.xml><?xml version="1.0" encoding="utf-8"?>
<p:tagLst xmlns:p="http://schemas.openxmlformats.org/presentationml/2006/main">
  <p:tag name="KSO_WM_DIAGRAM_VIRTUALLY_FRAME" val="{&quot;height&quot;:348.1349606299213,&quot;left&quot;:69.14937007874016,&quot;top&quot;:134.89070866141734,&quot;width&quot;:824.2342519685038}"/>
</p:tagLst>
</file>

<file path=ppt/tags/tag142.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43.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44.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45.xml><?xml version="1.0" encoding="utf-8"?>
<p:tagLst xmlns:p="http://schemas.openxmlformats.org/presentationml/2006/main">
  <p:tag name="KSO_WM_DIAGRAM_VIRTUALLY_FRAME" val="{&quot;height&quot;:348.1349606299213,&quot;left&quot;:69.14937007874016,&quot;top&quot;:134.89070866141734,&quot;width&quot;:824.2342519685038}"/>
</p:tagLst>
</file>

<file path=ppt/tags/tag146.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47.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48.xml><?xml version="1.0" encoding="utf-8"?>
<p:tagLst xmlns:p="http://schemas.openxmlformats.org/presentationml/2006/main">
  <p:tag name="KSO_WM_DIAGRAM_VIRTUALLY_FRAME" val="{&quot;height&quot;:441.93496062992125,&quot;left&quot;:69.14937007874016,&quot;top&quot;:41.09070866141733,&quot;width&quot;:824.2342519685038}"/>
</p:tagLst>
</file>

<file path=ppt/tags/tag149.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50.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1.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2.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3.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4.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5.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6.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7.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8.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59.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60.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1.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2.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3.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4.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5.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6.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7.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8.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69.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7.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70.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71.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72.xml><?xml version="1.0" encoding="utf-8"?>
<p:tagLst xmlns:p="http://schemas.openxmlformats.org/presentationml/2006/main">
  <p:tag name="KSO_WM_DIAGRAM_VIRTUALLY_FRAME" val="{&quot;height&quot;:351.2923622047244,&quot;left&quot;:66.21850393700787,&quot;top&quot;:126.79755905511811,&quot;width&quot;:828.4609448818898}"/>
</p:tagLst>
</file>

<file path=ppt/tags/tag173.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74.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75.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76.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77.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78.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79.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80.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1.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2.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3.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4.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5.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6.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7.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8.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89.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9.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190.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91.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92.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93.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94.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95.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96.xml><?xml version="1.0" encoding="utf-8"?>
<p:tagLst xmlns:p="http://schemas.openxmlformats.org/presentationml/2006/main">
  <p:tag name="KSO_WM_DIAGRAM_VIRTUALLY_FRAME" val="{&quot;height&quot;:292.22110236220476,&quot;left&quot;:68.4148031496063,&quot;top&quot;:137.3508661417323,&quot;width&quot;:811.5851968503937}"/>
</p:tagLst>
</file>

<file path=ppt/tags/tag197.xml><?xml version="1.0" encoding="utf-8"?>
<p:tagLst xmlns:p="http://schemas.openxmlformats.org/presentationml/2006/main">
  <p:tag name="KSO_WM_DIAGRAM_VIRTUALLY_FRAME" val="{&quot;height&quot;:316.43732283464556,&quot;left&quot;:68.87511811023622,&quot;top&quot;:182.91070866141732,&quot;width&quot;:821.1060629921261}"/>
</p:tagLst>
</file>

<file path=ppt/tags/tag198.xml><?xml version="1.0" encoding="utf-8"?>
<p:tagLst xmlns:p="http://schemas.openxmlformats.org/presentationml/2006/main">
  <p:tag name="KSO_WM_DIAGRAM_VIRTUALLY_FRAME" val="{&quot;height&quot;:316.43732283464556,&quot;left&quot;:68.87511811023622,&quot;top&quot;:182.91070866141732,&quot;width&quot;:821.1060629921261}"/>
</p:tagLst>
</file>

<file path=ppt/tags/tag199.xml><?xml version="1.0" encoding="utf-8"?>
<p:tagLst xmlns:p="http://schemas.openxmlformats.org/presentationml/2006/main">
  <p:tag name="KSO_WM_DIAGRAM_VIRTUALLY_FRAME" val="{&quot;height&quot;:316.43732283464556,&quot;left&quot;:68.87511811023622,&quot;top&quot;:182.91070866141732,&quot;width&quot;:821.1060629921261}"/>
</p:tagLst>
</file>

<file path=ppt/tags/tag2.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0.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00.xml><?xml version="1.0" encoding="utf-8"?>
<p:tagLst xmlns:p="http://schemas.openxmlformats.org/presentationml/2006/main">
  <p:tag name="KSO_WM_DIAGRAM_VIRTUALLY_FRAME" val="{&quot;height&quot;:316.43732283464556,&quot;left&quot;:68.87511811023622,&quot;top&quot;:182.91070866141732,&quot;width&quot;:821.1060629921261}"/>
</p:tagLst>
</file>

<file path=ppt/tags/tag201.xml><?xml version="1.0" encoding="utf-8"?>
<p:tagLst xmlns:p="http://schemas.openxmlformats.org/presentationml/2006/main">
  <p:tag name="KSO_WM_DIAGRAM_VIRTUALLY_FRAME" val="{&quot;height&quot;:316.43732283464556,&quot;left&quot;:68.87511811023622,&quot;top&quot;:182.91070866141732,&quot;width&quot;:821.1060629921261}"/>
</p:tagLst>
</file>

<file path=ppt/tags/tag202.xml><?xml version="1.0" encoding="utf-8"?>
<p:tagLst xmlns:p="http://schemas.openxmlformats.org/presentationml/2006/main">
  <p:tag name="KSO_WM_DIAGRAM_VIRTUALLY_FRAME" val="{&quot;height&quot;:316.43732283464556,&quot;left&quot;:68.87511811023622,&quot;top&quot;:182.91070866141732,&quot;width&quot;:821.1060629921261}"/>
</p:tagLst>
</file>

<file path=ppt/tags/tag203.xml><?xml version="1.0" encoding="utf-8"?>
<p:tagLst xmlns:p="http://schemas.openxmlformats.org/presentationml/2006/main">
  <p:tag name="MH" val="20160410222114"/>
  <p:tag name="MH_LIBRARY" val="GRAPHIC"/>
  <p:tag name="MH_ORDER" val="Rectangle 165"/>
</p:tagLst>
</file>

<file path=ppt/tags/tag204.xml><?xml version="1.0" encoding="utf-8"?>
<p:tagLst xmlns:p="http://schemas.openxmlformats.org/presentationml/2006/main">
  <p:tag name="MH" val="20160410222114"/>
  <p:tag name="MH_LIBRARY" val="GRAPHIC"/>
  <p:tag name="MH_ORDER" val="Straight Connector 190"/>
</p:tagLst>
</file>

<file path=ppt/tags/tag205.xml><?xml version="1.0" encoding="utf-8"?>
<p:tagLst xmlns:p="http://schemas.openxmlformats.org/presentationml/2006/main">
  <p:tag name="MH" val="20160410221715"/>
  <p:tag name="MH_LIBRARY" val="GRAPHIC"/>
  <p:tag name="MH_ORDER" val="Img3"/>
</p:tagLst>
</file>

<file path=ppt/tags/tag206.xml><?xml version="1.0" encoding="utf-8"?>
<p:tagLst xmlns:p="http://schemas.openxmlformats.org/presentationml/2006/main">
  <p:tag name="MH" val="20160410221715"/>
  <p:tag name="MH_LIBRARY" val="GRAPHIC"/>
  <p:tag name="MH_ORDER" val="Img2"/>
</p:tagLst>
</file>

<file path=ppt/tags/tag207.xml><?xml version="1.0" encoding="utf-8"?>
<p:tagLst xmlns:p="http://schemas.openxmlformats.org/presentationml/2006/main">
  <p:tag name="MH" val="20160410221154"/>
  <p:tag name="MH_LIBRARY" val="GRAPHIC"/>
  <p:tag name="MH_ORDER" val="文本框 25"/>
</p:tagLst>
</file>

<file path=ppt/tags/tag208.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09.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10.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1.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2.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3.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4.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5.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6.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7.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8.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19.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2.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20.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21.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22.xml><?xml version="1.0" encoding="utf-8"?>
<p:tagLst xmlns:p="http://schemas.openxmlformats.org/presentationml/2006/main">
  <p:tag name="KSO_WM_DIAGRAM_VIRTUALLY_FRAME" val="{&quot;height&quot;:317.15488188976383,&quot;left&quot;:46.62173228346457,&quot;top&quot;:122.53094488188977,&quot;width&quot;:875.5696062992125}"/>
</p:tagLst>
</file>

<file path=ppt/tags/tag223.xml><?xml version="1.0" encoding="utf-8"?>
<p:tagLst xmlns:p="http://schemas.openxmlformats.org/presentationml/2006/main">
  <p:tag name="MH" val="20160217203636"/>
  <p:tag name="MH_LIBRARY" val="GRAPHIC"/>
  <p:tag name="MH_TYPE" val="Other"/>
  <p:tag name="MH_ORDER" val="1"/>
</p:tagLst>
</file>

<file path=ppt/tags/tag224.xml><?xml version="1.0" encoding="utf-8"?>
<p:tagLst xmlns:p="http://schemas.openxmlformats.org/presentationml/2006/main">
  <p:tag name="ISPRING_PRESENTATION_TITLE" val="演示文稿1.pptx"/>
</p:tagLst>
</file>

<file path=ppt/tags/tag23.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4.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5.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6.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7.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8.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29.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0.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1.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2.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3.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4.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5.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6.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7.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8.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39.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4.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40.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41.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42.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43.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44.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45.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46.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47.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48.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49.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50.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1.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2.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3.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4.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5.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6.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7.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8.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59.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6.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60.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61.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62.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63.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64.xml><?xml version="1.0" encoding="utf-8"?>
<p:tagLst xmlns:p="http://schemas.openxmlformats.org/presentationml/2006/main">
  <p:tag name="KSO_WM_DIAGRAM_VIRTUALLY_FRAME" val="{&quot;height&quot;:142.5313385826771,&quot;left&quot;:520.6846456692913,&quot;top&quot;:350.1549606299212,&quot;width&quot;:353.85748031496075}"/>
</p:tagLst>
</file>

<file path=ppt/tags/tag65.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66.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67.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68.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69.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70.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1.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2.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3.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4.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5.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6.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7.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8.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79.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80.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1.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2.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3.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4.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5.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6.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7.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8.xml><?xml version="1.0" encoding="utf-8"?>
<p:tagLst xmlns:p="http://schemas.openxmlformats.org/presentationml/2006/main">
  <p:tag name="KSO_WM_DIAGRAM_VIRTUALLY_FRAME" val="{&quot;height&quot;:356.8964566929134,&quot;left&quot;:65.77732283464567,&quot;top&quot;:100.24700787401574,&quot;width&quot;:816.5089763779526}"/>
</p:tagLst>
</file>

<file path=ppt/tags/tag89.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xml><?xml version="1.0" encoding="utf-8"?>
<p:tagLst xmlns:p="http://schemas.openxmlformats.org/presentationml/2006/main">
  <p:tag name="KSO_WM_DIAGRAM_VIRTUALLY_FRAME" val="{&quot;height&quot;:182.55574803149605,&quot;left&quot;:78.08897637795276,&quot;top&quot;:201.37330708661418,&quot;width&quot;:849.3470866141731}"/>
</p:tagLst>
</file>

<file path=ppt/tags/tag90.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1.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2.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3.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4.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5.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6.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7.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8.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ags/tag99.xml><?xml version="1.0" encoding="utf-8"?>
<p:tagLst xmlns:p="http://schemas.openxmlformats.org/presentationml/2006/main">
  <p:tag name="KSO_WM_DIAGRAM_VIRTUALLY_FRAME" val="{&quot;height&quot;:323.87307086614175,&quot;left&quot;:111.26267716535433,&quot;top&quot;:170.613937007874,&quot;width&quot;:744.0383464566929}"/>
</p:tagLst>
</file>

<file path=ppt/theme/theme1.xml><?xml version="1.0" encoding="utf-8"?>
<a:theme xmlns:a="http://schemas.openxmlformats.org/drawingml/2006/main" name="1_Office 主题​​">
  <a:themeElements>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1.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2.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3.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4.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5.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6.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27.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3090</Words>
  <Application>WPS 演示</Application>
  <PresentationFormat>宽屏</PresentationFormat>
  <Paragraphs>336</Paragraphs>
  <Slides>27</Slides>
  <Notes>32</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27</vt:i4>
      </vt:variant>
    </vt:vector>
  </HeadingPairs>
  <TitlesOfParts>
    <vt:vector size="47" baseType="lpstr">
      <vt:lpstr>Arial</vt:lpstr>
      <vt:lpstr>宋体</vt:lpstr>
      <vt:lpstr>Wingdings</vt:lpstr>
      <vt:lpstr>Arial</vt:lpstr>
      <vt:lpstr>微软雅黑</vt:lpstr>
      <vt:lpstr>仿宋_GB2312</vt:lpstr>
      <vt:lpstr>Impact</vt:lpstr>
      <vt:lpstr>Gisha</vt:lpstr>
      <vt:lpstr>Calibri</vt:lpstr>
      <vt:lpstr>Kartika</vt:lpstr>
      <vt:lpstr>方正姚体</vt:lpstr>
      <vt:lpstr>Calibri</vt:lpstr>
      <vt:lpstr>Bebas Neue</vt:lpstr>
      <vt:lpstr>MOBO-ExtraLight</vt:lpstr>
      <vt:lpstr>等线</vt:lpstr>
      <vt:lpstr>Arial Unicode MS</vt:lpstr>
      <vt:lpstr>Roboto</vt:lpstr>
      <vt:lpstr>黑体</vt:lpstr>
      <vt:lpstr>幼圆</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演示文稿1.pptx</dc:title>
  <dc:creator/>
  <cp:lastModifiedBy>小样</cp:lastModifiedBy>
  <cp:revision>15</cp:revision>
  <dcterms:created xsi:type="dcterms:W3CDTF">2017-12-26T05:11:00Z</dcterms:created>
  <dcterms:modified xsi:type="dcterms:W3CDTF">2025-08-09T08:42:43Z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FDD3E958DABB472AB633DBE4C956DCEB_13</vt:lpwstr>
  </property>
  <property fmtid="{D5CDD505-2E9C-101B-9397-08002B2CF9AE}" pid="3" name="KSOProductBuildVer">
    <vt:lpwstr>2052-12.1.0.22483</vt:lpwstr>
  </property>
</Properties>
</file>