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14"/>
  </p:notesMasterIdLst>
  <p:sldIdLst>
    <p:sldId id="256" r:id="rId5"/>
    <p:sldId id="946" r:id="rId6"/>
    <p:sldId id="944" r:id="rId7"/>
    <p:sldId id="945" r:id="rId8"/>
    <p:sldId id="896" r:id="rId9"/>
    <p:sldId id="908" r:id="rId10"/>
    <p:sldId id="910" r:id="rId11"/>
    <p:sldId id="913" r:id="rId12"/>
    <p:sldId id="905" r:id="rId13"/>
    <p:sldId id="892" r:id="rId15"/>
    <p:sldId id="949" r:id="rId16"/>
    <p:sldId id="858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313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91"/>
    <p:restoredTop sz="94660"/>
  </p:normalViewPr>
  <p:slideViewPr>
    <p:cSldViewPr snapToGrid="0" showGuides="1">
      <p:cViewPr varScale="1">
        <p:scale>
          <a:sx n="97" d="100"/>
          <a:sy n="97" d="100"/>
        </p:scale>
        <p:origin x="-96" y="-144"/>
      </p:cViewPr>
      <p:guideLst>
        <p:guide orient="horz" pos="2165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6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defTabSz="912495" eaLnBrk="0" hangingPunct="0">
              <a:defRPr sz="1200"/>
            </a:lvl1pPr>
          </a:lstStyle>
          <a:p>
            <a:pPr marL="0" marR="0" lvl="0" indent="0" algn="l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defTabSz="912495" eaLnBrk="0" hangingPunct="0">
              <a:defRPr/>
            </a:lvl1pPr>
          </a:lstStyle>
          <a:p>
            <a:pPr marL="0" marR="0" lvl="0" indent="0" algn="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E176A49-86D7-49FE-A834-9017B3CB6E43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93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3077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12700" cmpd="sng">
            <a:noFill/>
            <a:bevel/>
          </a:ln>
        </p:spPr>
        <p:txBody>
          <a:bodyPr anchor="ctr"/>
          <a:lstStyle/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编辑母版文本样式</a:t>
            </a: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defTabSz="912495" eaLnBrk="0" hangingPunct="0">
              <a:defRPr sz="1200"/>
            </a:lvl1pPr>
          </a:lstStyle>
          <a:p>
            <a:pPr marL="0" marR="0" lvl="0" indent="0" algn="l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666875" y="0"/>
            <a:ext cx="11947525" cy="6721475"/>
          </a:xfrm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68611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737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>
              <a:buNone/>
            </a:pPr>
            <a:endParaRPr lang="zh-CN" altLang="zh-CN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  <a:sym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33" tIns="45717" rIns="91433" bIns="45717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Franklin Gothic Book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33" tIns="45717" rIns="91433" bIns="45717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313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Franklin Gothic Book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>
              <a:buNone/>
            </a:pPr>
            <a:fld id="{BB962C8B-B14F-4D97-AF65-F5344CB8AC3E}" type="datetime1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ctr">
              <a:buNone/>
            </a:pPr>
            <a:endParaRPr lang="zh-CN" altLang="zh-CN" dirty="0">
              <a:latin typeface="Franklin Gothic Book" charset="0"/>
              <a:sym typeface="Franklin Gothic Book" charset="0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33" tIns="45717" rIns="91433" bIns="45717" numCol="1" anchor="ctr" anchorCtr="0" compatLnSpc="1"/>
          <a:p>
            <a:pPr algn="r"/>
            <a:fld id="{9A0DB2DC-4C9A-4742-B13C-FB6460FD3503}" type="slidenum">
              <a:rPr lang="zh-CN" altLang="en-US" dirty="0">
                <a:latin typeface="Franklin Gothic Book" charset="0"/>
                <a:sym typeface="Franklin Gothic Book" charset="0"/>
              </a:rPr>
            </a:fld>
            <a:endParaRPr lang="zh-CN" altLang="en-US" dirty="0">
              <a:latin typeface="Franklin Gothic Book" charset="0"/>
              <a:sym typeface="Franklin Gothic Book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4" Type="http://schemas.openxmlformats.org/officeDocument/2006/relationships/theme" Target="../theme/theme3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3" tIns="45717" rIns="91433" bIns="45717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Franklin Gothic Book" charset="0"/>
              </a:defRPr>
            </a:lvl1pPr>
          </a:lstStyle>
          <a:p>
            <a:pPr lvl="0" eaLnBrk="0" hangingPunct="0">
              <a:buNone/>
            </a:pPr>
            <a:fld id="{BB962C8B-B14F-4D97-AF65-F5344CB8AC3E}" type="datetime1">
              <a:rPr lang="zh-CN" altLang="en-US" dirty="0">
                <a:sym typeface="Franklin Gothic Book" charset="0"/>
              </a:rPr>
            </a:fld>
            <a:endParaRPr lang="zh-CN" altLang="en-US" dirty="0">
              <a:latin typeface="Arial" panose="020B0604020202020204" pitchFamily="34" charset="0"/>
              <a:sym typeface="Franklin Gothic Book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3" tIns="45717" rIns="91433" bIns="45717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Franklin Gothic Book" charset="0"/>
              </a:defRPr>
            </a:lvl1pPr>
          </a:lstStyle>
          <a:p>
            <a:pPr lvl="0" eaLnBrk="0" hangingPunct="0">
              <a:buNone/>
            </a:pPr>
            <a:endParaRPr lang="zh-CN" altLang="zh-CN" dirty="0">
              <a:sym typeface="Franklin Gothic Book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3" tIns="45717" rIns="91433" bIns="45717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Franklin Gothic Book" charset="0"/>
              </a:defRPr>
            </a:lvl1pPr>
          </a:lstStyle>
          <a:p>
            <a:pPr lvl="0" eaLnBrk="0" hangingPunct="0"/>
            <a:fld id="{9A0DB2DC-4C9A-4742-B13C-FB6460FD3503}" type="slidenum">
              <a:rPr lang="zh-CN" altLang="en-US" dirty="0">
                <a:sym typeface="Franklin Gothic Book" charset="0"/>
              </a:rPr>
            </a:fld>
            <a:endParaRPr lang="zh-CN" altLang="en-US" dirty="0">
              <a:latin typeface="Arial" panose="020B0604020202020204" pitchFamily="34" charset="0"/>
              <a:sym typeface="Franklin Gothic Book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Franklin Gothic Medium" panose="020B0603020102020204" pitchFamily="34" charset="0"/>
        </a:defRPr>
      </a:lvl1pPr>
      <a:lvl2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2pPr>
      <a:lvl3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3pPr>
      <a:lvl4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4pPr>
      <a:lvl5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5pPr>
      <a:lvl6pPr marL="13703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6pPr>
      <a:lvl7pPr marL="18275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7pPr>
      <a:lvl8pPr marL="22847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8pPr>
      <a:lvl9pPr marL="27419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9pPr>
    </p:titleStyle>
    <p:bodyStyle>
      <a:lvl1pPr marL="228600" indent="-22860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Franklin Gothic Book" charset="0"/>
        </a:defRPr>
      </a:lvl1pPr>
      <a:lvl2pPr marL="685800" indent="-22860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Franklin Gothic Book" charset="0"/>
        </a:defRPr>
      </a:lvl2pPr>
      <a:lvl3pPr marL="1143000" indent="-22860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3pPr>
      <a:lvl4pPr marL="1600200" indent="-22860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4pPr>
      <a:lvl5pPr marL="2057400" indent="-22860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5pPr>
      <a:lvl6pPr marL="2514600" indent="-22860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6pPr>
      <a:lvl7pPr marL="2971800" indent="-22860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7pPr>
      <a:lvl8pPr marL="3429000" indent="-22860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8pPr>
      <a:lvl9pPr marL="3886200" indent="-22860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0" hangingPunct="0">
              <a:buNone/>
            </a:pPr>
            <a:fld id="{BB962C8B-B14F-4D97-AF65-F5344CB8AC3E}" type="datetime1">
              <a:rPr lang="zh-CN" altLang="en-US" dirty="0">
                <a:sym typeface="Calibri" panose="020F0502020204030204" pitchFamily="34" charset="0"/>
              </a:rPr>
            </a:fld>
            <a:endParaRPr lang="zh-CN" altLang="en-US" dirty="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0" hangingPunct="0">
              <a:buNone/>
            </a:pPr>
            <a:endParaRPr lang="zh-CN" altLang="zh-CN" dirty="0">
              <a:sym typeface="Calibri" panose="020F0502020204030204" pitchFamily="34" charset="0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sym typeface="Calibri" panose="020F0502020204030204" pitchFamily="34" charset="0"/>
              </a:rPr>
            </a:fld>
            <a:endParaRPr lang="zh-CN" altLang="en-US" dirty="0">
              <a:latin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3" tIns="45717" rIns="91433" bIns="45717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Franklin Gothic Book" charset="0"/>
              </a:defRPr>
            </a:lvl1pPr>
          </a:lstStyle>
          <a:p>
            <a:pPr lvl="0" eaLnBrk="0" hangingPunct="0">
              <a:buNone/>
            </a:pPr>
            <a:fld id="{BB962C8B-B14F-4D97-AF65-F5344CB8AC3E}" type="datetime1">
              <a:rPr lang="zh-CN" altLang="en-US" dirty="0">
                <a:sym typeface="Franklin Gothic Book" charset="0"/>
              </a:rPr>
            </a:fld>
            <a:endParaRPr lang="zh-CN" altLang="en-US" dirty="0">
              <a:latin typeface="Arial" panose="020B0604020202020204" pitchFamily="34" charset="0"/>
              <a:sym typeface="Franklin Gothic Book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3" tIns="45717" rIns="91433" bIns="45717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Franklin Gothic Book" charset="0"/>
              </a:defRPr>
            </a:lvl1pPr>
          </a:lstStyle>
          <a:p>
            <a:pPr lvl="0" eaLnBrk="0" hangingPunct="0">
              <a:buNone/>
            </a:pPr>
            <a:endParaRPr lang="zh-CN" altLang="zh-CN" dirty="0">
              <a:sym typeface="Franklin Gothic Book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33" tIns="45717" rIns="91433" bIns="45717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Franklin Gothic Book" charset="0"/>
              </a:defRPr>
            </a:lvl1pPr>
          </a:lstStyle>
          <a:p>
            <a:pPr lvl="0" eaLnBrk="0" hangingPunct="0"/>
            <a:fld id="{9A0DB2DC-4C9A-4742-B13C-FB6460FD3503}" type="slidenum">
              <a:rPr lang="zh-CN" altLang="en-US" dirty="0">
                <a:sym typeface="Franklin Gothic Book" charset="0"/>
              </a:rPr>
            </a:fld>
            <a:endParaRPr lang="zh-CN" altLang="en-US" dirty="0">
              <a:latin typeface="Arial" panose="020B0604020202020204" pitchFamily="34" charset="0"/>
              <a:sym typeface="Franklin Gothic Book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/>
  <p:txStyles>
    <p:titleStyle>
      <a:lvl1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Franklin Gothic Medium" panose="020B0603020102020204" pitchFamily="34" charset="0"/>
        </a:defRPr>
      </a:lvl1pPr>
      <a:lvl2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2pPr>
      <a:lvl3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3pPr>
      <a:lvl4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4pPr>
      <a:lvl5pPr marL="9131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5pPr>
      <a:lvl6pPr marL="13703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6pPr>
      <a:lvl7pPr marL="18275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7pPr>
      <a:lvl8pPr marL="22847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8pPr>
      <a:lvl9pPr marL="2741930" indent="-91313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  <a:sym typeface="Franklin Gothic Medium" panose="020B0603020102020204" pitchFamily="34" charset="0"/>
        </a:defRPr>
      </a:lvl9pPr>
    </p:titleStyle>
    <p:bodyStyle>
      <a:lvl1pPr marL="228600" indent="-228600" algn="l" defTabSz="91313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Franklin Gothic Book" charset="0"/>
        </a:defRPr>
      </a:lvl1pPr>
      <a:lvl2pPr marL="685800" indent="-22860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Franklin Gothic Book" charset="0"/>
        </a:defRPr>
      </a:lvl2pPr>
      <a:lvl3pPr marL="1143000" indent="-22860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3pPr>
      <a:lvl4pPr marL="1600200" indent="-22860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4pPr>
      <a:lvl5pPr marL="2057400" indent="-228600" algn="l" defTabSz="91313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5pPr>
      <a:lvl6pPr marL="2514600" indent="-22860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6pPr>
      <a:lvl7pPr marL="2971800" indent="-22860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7pPr>
      <a:lvl8pPr marL="3429000" indent="-22860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8pPr>
      <a:lvl9pPr marL="3886200" indent="-22860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Franklin Gothic Book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4.jpeg"/><Relationship Id="rId7" Type="http://schemas.openxmlformats.org/officeDocument/2006/relationships/tags" Target="../tags/tag15.xml"/><Relationship Id="rId6" Type="http://schemas.openxmlformats.org/officeDocument/2006/relationships/image" Target="../media/image23.jpeg"/><Relationship Id="rId5" Type="http://schemas.openxmlformats.org/officeDocument/2006/relationships/tags" Target="../tags/tag14.xml"/><Relationship Id="rId4" Type="http://schemas.openxmlformats.org/officeDocument/2006/relationships/image" Target="../media/image22.jpe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31.xml"/><Relationship Id="rId10" Type="http://schemas.openxmlformats.org/officeDocument/2006/relationships/tags" Target="../tags/tag10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3"/>
          <p:cNvSpPr/>
          <p:nvPr/>
        </p:nvSpPr>
        <p:spPr>
          <a:xfrm>
            <a:off x="27305" y="1778000"/>
            <a:ext cx="6959600" cy="3132455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txBody>
          <a:bodyPr lIns="91433" tIns="45717" rIns="91433" bIns="45717" anchor="ctr" anchorCtr="0"/>
          <a:p>
            <a:pPr algn="ctr" eaLnBrk="0" hangingPunct="0"/>
            <a:endParaRPr lang="zh-CN" altLang="zh-CN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8675" name="TextBox 7"/>
          <p:cNvSpPr/>
          <p:nvPr/>
        </p:nvSpPr>
        <p:spPr>
          <a:xfrm>
            <a:off x="230188" y="2581275"/>
            <a:ext cx="6605587" cy="868045"/>
          </a:xfrm>
          <a:prstGeom prst="rect">
            <a:avLst/>
          </a:prstGeom>
          <a:noFill/>
          <a:ln w="9525">
            <a:noFill/>
          </a:ln>
        </p:spPr>
        <p:txBody>
          <a:bodyPr lIns="38564" tIns="19281" rIns="38564" bIns="19281">
            <a:spAutoFit/>
          </a:bodyPr>
          <a:p>
            <a:pPr algn="ctr" eaLnBrk="0" hangingPunct="0">
              <a:lnSpc>
                <a:spcPts val="6475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消防安全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76" name="矩形 18"/>
          <p:cNvSpPr/>
          <p:nvPr/>
        </p:nvSpPr>
        <p:spPr>
          <a:xfrm>
            <a:off x="7065963" y="1758950"/>
            <a:ext cx="4589462" cy="313213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lIns="91433" tIns="45717" rIns="91433" bIns="45717" anchor="ctr" anchorCtr="0"/>
          <a:p>
            <a:pPr algn="ctr" eaLnBrk="0" hangingPunct="0"/>
            <a:endParaRPr lang="zh-CN" altLang="zh-CN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8677" name="Rectangle 6"/>
          <p:cNvSpPr/>
          <p:nvPr/>
        </p:nvSpPr>
        <p:spPr>
          <a:xfrm>
            <a:off x="8642350" y="1765300"/>
            <a:ext cx="1436688" cy="1017588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lIns="91433" tIns="45717" rIns="91433" bIns="45717"/>
          <a:p>
            <a:pPr eaLnBrk="0" hangingPunct="0"/>
            <a:endParaRPr lang="zh-CN" altLang="zh-CN" sz="1400" dirty="0">
              <a:solidFill>
                <a:srgbClr val="000000"/>
              </a:solidFill>
              <a:latin typeface="Franklin Gothic Book" charset="0"/>
              <a:ea typeface="黑体" panose="02010609060101010101" pitchFamily="49" charset="-122"/>
              <a:sym typeface="Franklin Gothic Book" charset="0"/>
            </a:endParaRPr>
          </a:p>
        </p:txBody>
      </p:sp>
      <p:sp>
        <p:nvSpPr>
          <p:cNvPr id="28678" name="Rectangle 8"/>
          <p:cNvSpPr/>
          <p:nvPr/>
        </p:nvSpPr>
        <p:spPr>
          <a:xfrm>
            <a:off x="7146925" y="2819400"/>
            <a:ext cx="1436688" cy="1016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lIns="91433" tIns="45717" rIns="91433" bIns="45717"/>
          <a:p>
            <a:pPr eaLnBrk="0" hangingPunct="0"/>
            <a:endParaRPr lang="zh-CN" altLang="zh-CN" sz="1400" dirty="0">
              <a:solidFill>
                <a:srgbClr val="000000"/>
              </a:solidFill>
              <a:latin typeface="Franklin Gothic Book" charset="0"/>
              <a:ea typeface="黑体" panose="02010609060101010101" pitchFamily="49" charset="-122"/>
              <a:sym typeface="Franklin Gothic Book" charset="0"/>
            </a:endParaRPr>
          </a:p>
        </p:txBody>
      </p:sp>
      <p:sp>
        <p:nvSpPr>
          <p:cNvPr id="28679" name="Rectangle 10"/>
          <p:cNvSpPr/>
          <p:nvPr/>
        </p:nvSpPr>
        <p:spPr>
          <a:xfrm>
            <a:off x="10137775" y="2819400"/>
            <a:ext cx="1436688" cy="1016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lIns="91433" tIns="45717" rIns="91433" bIns="45717"/>
          <a:p>
            <a:pPr eaLnBrk="0" hangingPunct="0"/>
            <a:endParaRPr lang="zh-CN" altLang="zh-CN" sz="1400" dirty="0">
              <a:solidFill>
                <a:srgbClr val="000000"/>
              </a:solidFill>
              <a:latin typeface="Franklin Gothic Book" charset="0"/>
              <a:ea typeface="黑体" panose="02010609060101010101" pitchFamily="49" charset="-122"/>
              <a:sym typeface="Franklin Gothic Book" charset="0"/>
            </a:endParaRPr>
          </a:p>
        </p:txBody>
      </p:sp>
      <p:sp>
        <p:nvSpPr>
          <p:cNvPr id="28680" name="Rectangle 12"/>
          <p:cNvSpPr/>
          <p:nvPr/>
        </p:nvSpPr>
        <p:spPr>
          <a:xfrm>
            <a:off x="8642350" y="3875088"/>
            <a:ext cx="1436688" cy="1016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lIns="91433" tIns="45717" rIns="91433" bIns="45717"/>
          <a:p>
            <a:pPr eaLnBrk="0" hangingPunct="0"/>
            <a:endParaRPr lang="zh-CN" altLang="zh-CN" sz="1400" dirty="0">
              <a:solidFill>
                <a:srgbClr val="000000"/>
              </a:solidFill>
              <a:latin typeface="Franklin Gothic Book" charset="0"/>
              <a:ea typeface="黑体" panose="02010609060101010101" pitchFamily="49" charset="-122"/>
              <a:sym typeface="Franklin Gothic Book" charset="0"/>
            </a:endParaRPr>
          </a:p>
        </p:txBody>
      </p:sp>
      <p:sp>
        <p:nvSpPr>
          <p:cNvPr id="28681" name="Rectangle 22"/>
          <p:cNvSpPr/>
          <p:nvPr/>
        </p:nvSpPr>
        <p:spPr>
          <a:xfrm>
            <a:off x="9064625" y="1965325"/>
            <a:ext cx="593725" cy="615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防患未然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82" name="Rectangle 23"/>
          <p:cNvSpPr/>
          <p:nvPr/>
        </p:nvSpPr>
        <p:spPr>
          <a:xfrm>
            <a:off x="7545388" y="3019425"/>
            <a:ext cx="609600" cy="615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珍爱生命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83" name="Rectangle 24"/>
          <p:cNvSpPr/>
          <p:nvPr/>
        </p:nvSpPr>
        <p:spPr>
          <a:xfrm>
            <a:off x="10552113" y="3019425"/>
            <a:ext cx="609600" cy="615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关注消防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84" name="Rectangle 25"/>
          <p:cNvSpPr/>
          <p:nvPr/>
        </p:nvSpPr>
        <p:spPr>
          <a:xfrm>
            <a:off x="9064625" y="4075113"/>
            <a:ext cx="593725" cy="615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远离火灾</a:t>
            </a:r>
            <a:endParaRPr lang="zh-CN" altLang="en-US" sz="1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8685" name="矩形 33"/>
          <p:cNvSpPr/>
          <p:nvPr/>
        </p:nvSpPr>
        <p:spPr>
          <a:xfrm>
            <a:off x="11655425" y="1758950"/>
            <a:ext cx="536575" cy="3132138"/>
          </a:xfrm>
          <a:prstGeom prst="rect">
            <a:avLst/>
          </a:prstGeom>
          <a:solidFill>
            <a:srgbClr val="3F3F3F"/>
          </a:solidFill>
          <a:ln w="12700">
            <a:noFill/>
          </a:ln>
        </p:spPr>
        <p:txBody>
          <a:bodyPr lIns="91433" tIns="45717" rIns="91433" bIns="45717" anchor="ctr" anchorCtr="0"/>
          <a:p>
            <a:pPr algn="ctr" eaLnBrk="0" hangingPunct="0"/>
            <a:endParaRPr lang="zh-CN" altLang="zh-CN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8687" name="Picture 4" descr="C:\Users\Administrator\Desktop\培训课件\课件照片\大队照片\_U4A798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5200" y="2774950"/>
            <a:ext cx="1471613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Picture 3" descr="C:\Users\Administrator\Desktop\培训课件\课件照片\大队照片\培训水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0" y="3919538"/>
            <a:ext cx="1462088" cy="995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9" name="Picture 2" descr="C:\Users\Administrator\Desktop\培训课件\课件照片\大队照片\_U4A716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900" y="3905250"/>
            <a:ext cx="1511300" cy="996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0" name="Picture 3" descr="C:\Users\Administrator\Desktop\培训课件\课件照片\大队照片\消火栓培训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900" y="1778000"/>
            <a:ext cx="1460500" cy="101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91" name="Picture 2" descr="https://i01picsos.sogoucdn.com/9d6dbe9fb052cbd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800" y="1778000"/>
            <a:ext cx="1549400" cy="98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任意多边形 43"/>
          <p:cNvSpPr/>
          <p:nvPr/>
        </p:nvSpPr>
        <p:spPr>
          <a:xfrm>
            <a:off x="0" y="2360930"/>
            <a:ext cx="3371850" cy="1939925"/>
          </a:xfrm>
          <a:custGeom>
            <a:avLst/>
            <a:gdLst>
              <a:gd name="txL" fmla="*/ 0 w 2529293"/>
              <a:gd name="txT" fmla="*/ 0 h 1454628"/>
              <a:gd name="txR" fmla="*/ 2529293 w 2529293"/>
              <a:gd name="txB" fmla="*/ 1454628 h 1454628"/>
            </a:gdLst>
            <a:ahLst/>
            <a:cxnLst>
              <a:cxn ang="0">
                <a:pos x="0" y="0"/>
              </a:cxn>
              <a:cxn ang="0">
                <a:pos x="1364343" y="0"/>
              </a:cxn>
              <a:cxn ang="0">
                <a:pos x="1364343" y="2599"/>
              </a:cxn>
              <a:cxn ang="0">
                <a:pos x="1380716" y="2"/>
              </a:cxn>
              <a:cxn ang="0">
                <a:pos x="2049153" y="2"/>
              </a:cxn>
              <a:cxn ang="0">
                <a:pos x="2178066" y="74047"/>
              </a:cxn>
              <a:cxn ang="0">
                <a:pos x="2512284" y="653270"/>
              </a:cxn>
              <a:cxn ang="0">
                <a:pos x="2529293" y="727315"/>
              </a:cxn>
              <a:cxn ang="0">
                <a:pos x="2512284" y="801360"/>
              </a:cxn>
              <a:cxn ang="0">
                <a:pos x="2178066" y="1380583"/>
              </a:cxn>
              <a:cxn ang="0">
                <a:pos x="2049153" y="1454628"/>
              </a:cxn>
              <a:cxn ang="0">
                <a:pos x="1380716" y="1454628"/>
              </a:cxn>
              <a:cxn ang="0">
                <a:pos x="1364343" y="1452030"/>
              </a:cxn>
              <a:cxn ang="0">
                <a:pos x="1364343" y="1454627"/>
              </a:cxn>
              <a:cxn ang="0">
                <a:pos x="0" y="1454627"/>
              </a:cxn>
            </a:cxnLst>
            <a:rect l="txL" t="txT" r="txR" b="txB"/>
            <a:pathLst>
              <a:path w="2529293" h="1454628">
                <a:moveTo>
                  <a:pt x="0" y="0"/>
                </a:moveTo>
                <a:lnTo>
                  <a:pt x="1364343" y="0"/>
                </a:lnTo>
                <a:lnTo>
                  <a:pt x="1364343" y="2599"/>
                </a:lnTo>
                <a:lnTo>
                  <a:pt x="1380716" y="2"/>
                </a:lnTo>
                <a:lnTo>
                  <a:pt x="2049153" y="2"/>
                </a:lnTo>
                <a:cubicBezTo>
                  <a:pt x="2095705" y="2"/>
                  <a:pt x="2154193" y="33442"/>
                  <a:pt x="2178066" y="74047"/>
                </a:cubicBezTo>
                <a:cubicBezTo>
                  <a:pt x="2512284" y="653270"/>
                  <a:pt x="2512284" y="653270"/>
                  <a:pt x="2512284" y="653270"/>
                </a:cubicBezTo>
                <a:cubicBezTo>
                  <a:pt x="2523623" y="673573"/>
                  <a:pt x="2529293" y="700444"/>
                  <a:pt x="2529293" y="727315"/>
                </a:cubicBezTo>
                <a:cubicBezTo>
                  <a:pt x="2529293" y="754186"/>
                  <a:pt x="2523623" y="781058"/>
                  <a:pt x="2512284" y="801360"/>
                </a:cubicBezTo>
                <a:cubicBezTo>
                  <a:pt x="2178066" y="1380583"/>
                  <a:pt x="2178066" y="1380583"/>
                  <a:pt x="2178066" y="1380583"/>
                </a:cubicBezTo>
                <a:cubicBezTo>
                  <a:pt x="2154193" y="1421189"/>
                  <a:pt x="2095705" y="1454628"/>
                  <a:pt x="2049153" y="1454628"/>
                </a:cubicBezTo>
                <a:cubicBezTo>
                  <a:pt x="1380716" y="1454628"/>
                  <a:pt x="1380716" y="1454628"/>
                  <a:pt x="1380716" y="1454628"/>
                </a:cubicBezTo>
                <a:lnTo>
                  <a:pt x="1364343" y="1452030"/>
                </a:lnTo>
                <a:lnTo>
                  <a:pt x="1364343" y="1454627"/>
                </a:lnTo>
                <a:lnTo>
                  <a:pt x="0" y="1454627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1" name="文本框 32"/>
          <p:cNvSpPr/>
          <p:nvPr/>
        </p:nvSpPr>
        <p:spPr>
          <a:xfrm>
            <a:off x="885825" y="2927985"/>
            <a:ext cx="1127125" cy="828675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>
            <a:spAutoFit/>
          </a:bodyPr>
          <a:p>
            <a:pPr algn="ctr" eaLnBrk="0" hangingPunct="0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黑体" panose="02010609060101010101" pitchFamily="49" charset="-122"/>
                <a:sym typeface="Impact" panose="020B0806030902050204" pitchFamily="34" charset="0"/>
              </a:rPr>
              <a:t>03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黑体" panose="02010609060101010101" pitchFamily="49" charset="-122"/>
              <a:sym typeface="Impact" panose="020B0806030902050204" pitchFamily="34" charset="0"/>
            </a:endParaRPr>
          </a:p>
        </p:txBody>
      </p:sp>
      <p:sp>
        <p:nvSpPr>
          <p:cNvPr id="7173" name="任意多边形 46"/>
          <p:cNvSpPr/>
          <p:nvPr/>
        </p:nvSpPr>
        <p:spPr>
          <a:xfrm flipH="1">
            <a:off x="3371850" y="2373630"/>
            <a:ext cx="8820150" cy="1939925"/>
          </a:xfrm>
          <a:custGeom>
            <a:avLst/>
            <a:gdLst>
              <a:gd name="txL" fmla="*/ 0 w 6614706"/>
              <a:gd name="txT" fmla="*/ 0 h 1454628"/>
              <a:gd name="txR" fmla="*/ 6614706 w 6614706"/>
              <a:gd name="txB" fmla="*/ 1454628 h 1454628"/>
            </a:gdLst>
            <a:ahLst/>
            <a:cxnLst>
              <a:cxn ang="0">
                <a:pos x="5449756" y="0"/>
              </a:cxn>
              <a:cxn ang="0">
                <a:pos x="4085413" y="0"/>
              </a:cxn>
              <a:cxn ang="0">
                <a:pos x="4085413" y="2"/>
              </a:cxn>
              <a:cxn ang="0">
                <a:pos x="2786990" y="2"/>
              </a:cxn>
              <a:cxn ang="0">
                <a:pos x="2753941" y="2599"/>
              </a:cxn>
              <a:cxn ang="0">
                <a:pos x="2753941" y="0"/>
              </a:cxn>
              <a:cxn ang="0">
                <a:pos x="0" y="0"/>
              </a:cxn>
              <a:cxn ang="0">
                <a:pos x="0" y="1454627"/>
              </a:cxn>
              <a:cxn ang="0">
                <a:pos x="2753941" y="1454627"/>
              </a:cxn>
              <a:cxn ang="0">
                <a:pos x="2753941" y="1452030"/>
              </a:cxn>
              <a:cxn ang="0">
                <a:pos x="2786990" y="1454628"/>
              </a:cxn>
              <a:cxn ang="0">
                <a:pos x="4136237" y="1454628"/>
              </a:cxn>
              <a:cxn ang="0">
                <a:pos x="4136250" y="1454627"/>
              </a:cxn>
              <a:cxn ang="0">
                <a:pos x="5449756" y="1454627"/>
              </a:cxn>
              <a:cxn ang="0">
                <a:pos x="5449756" y="1452030"/>
              </a:cxn>
              <a:cxn ang="0">
                <a:pos x="5466129" y="1454628"/>
              </a:cxn>
              <a:cxn ang="0">
                <a:pos x="6134566" y="1454628"/>
              </a:cxn>
              <a:cxn ang="0">
                <a:pos x="6263479" y="1380583"/>
              </a:cxn>
              <a:cxn ang="0">
                <a:pos x="6597697" y="801360"/>
              </a:cxn>
              <a:cxn ang="0">
                <a:pos x="6614706" y="727315"/>
              </a:cxn>
              <a:cxn ang="0">
                <a:pos x="6597697" y="653270"/>
              </a:cxn>
              <a:cxn ang="0">
                <a:pos x="6263479" y="74047"/>
              </a:cxn>
              <a:cxn ang="0">
                <a:pos x="6134566" y="2"/>
              </a:cxn>
              <a:cxn ang="0">
                <a:pos x="5466129" y="2"/>
              </a:cxn>
              <a:cxn ang="0">
                <a:pos x="5449756" y="2599"/>
              </a:cxn>
            </a:cxnLst>
            <a:rect l="txL" t="txT" r="txR" b="txB"/>
            <a:pathLst>
              <a:path w="6614706" h="1454628">
                <a:moveTo>
                  <a:pt x="5449756" y="0"/>
                </a:moveTo>
                <a:lnTo>
                  <a:pt x="4085413" y="0"/>
                </a:lnTo>
                <a:lnTo>
                  <a:pt x="4085413" y="2"/>
                </a:lnTo>
                <a:lnTo>
                  <a:pt x="2786990" y="2"/>
                </a:lnTo>
                <a:lnTo>
                  <a:pt x="2753941" y="2599"/>
                </a:lnTo>
                <a:lnTo>
                  <a:pt x="2753941" y="0"/>
                </a:lnTo>
                <a:lnTo>
                  <a:pt x="0" y="0"/>
                </a:lnTo>
                <a:lnTo>
                  <a:pt x="0" y="1454627"/>
                </a:lnTo>
                <a:lnTo>
                  <a:pt x="2753941" y="1454627"/>
                </a:lnTo>
                <a:lnTo>
                  <a:pt x="2753941" y="1452030"/>
                </a:lnTo>
                <a:lnTo>
                  <a:pt x="2786990" y="1454628"/>
                </a:lnTo>
                <a:cubicBezTo>
                  <a:pt x="2786990" y="1454628"/>
                  <a:pt x="2786990" y="1454628"/>
                  <a:pt x="4136237" y="1454628"/>
                </a:cubicBezTo>
                <a:lnTo>
                  <a:pt x="4136250" y="1454627"/>
                </a:lnTo>
                <a:lnTo>
                  <a:pt x="5449756" y="1454627"/>
                </a:lnTo>
                <a:lnTo>
                  <a:pt x="5449756" y="1452030"/>
                </a:lnTo>
                <a:lnTo>
                  <a:pt x="5466129" y="1454628"/>
                </a:lnTo>
                <a:cubicBezTo>
                  <a:pt x="5466129" y="1454628"/>
                  <a:pt x="5466129" y="1454628"/>
                  <a:pt x="6134566" y="1454628"/>
                </a:cubicBezTo>
                <a:cubicBezTo>
                  <a:pt x="6181118" y="1454628"/>
                  <a:pt x="6239606" y="1421189"/>
                  <a:pt x="6263479" y="1380583"/>
                </a:cubicBezTo>
                <a:cubicBezTo>
                  <a:pt x="6263479" y="1380583"/>
                  <a:pt x="6263479" y="1380583"/>
                  <a:pt x="6597697" y="801360"/>
                </a:cubicBezTo>
                <a:cubicBezTo>
                  <a:pt x="6609036" y="781058"/>
                  <a:pt x="6614706" y="754186"/>
                  <a:pt x="6614706" y="727315"/>
                </a:cubicBezTo>
                <a:cubicBezTo>
                  <a:pt x="6614706" y="700444"/>
                  <a:pt x="6609036" y="673573"/>
                  <a:pt x="6597697" y="653270"/>
                </a:cubicBezTo>
                <a:cubicBezTo>
                  <a:pt x="6597697" y="653270"/>
                  <a:pt x="6597697" y="653270"/>
                  <a:pt x="6263479" y="74047"/>
                </a:cubicBezTo>
                <a:cubicBezTo>
                  <a:pt x="6239606" y="33442"/>
                  <a:pt x="6181118" y="2"/>
                  <a:pt x="6134566" y="2"/>
                </a:cubicBezTo>
                <a:lnTo>
                  <a:pt x="5466129" y="2"/>
                </a:lnTo>
                <a:lnTo>
                  <a:pt x="5449756" y="2599"/>
                </a:lnTo>
                <a:close/>
              </a:path>
            </a:pathLst>
          </a:custGeom>
          <a:solidFill>
            <a:srgbClr val="3F3F3F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4" name="矩形 47"/>
          <p:cNvSpPr/>
          <p:nvPr/>
        </p:nvSpPr>
        <p:spPr>
          <a:xfrm>
            <a:off x="4996815" y="2624455"/>
            <a:ext cx="5570538" cy="1336675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>
            <a:sp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争当消防安全员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1"/>
            </p:custDataLst>
          </p:nvPr>
        </p:nvSpPr>
        <p:spPr>
          <a:xfrm>
            <a:off x="3875381" y="1646321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1.消防</a:t>
            </a: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知识告诉家人朋友</a:t>
            </a: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chemeClr val="accent1">
                  <a:alpha val="10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54198" y="217703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争当消防安全员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Group 5"/>
          <p:cNvGrpSpPr/>
          <p:nvPr/>
        </p:nvGrpSpPr>
        <p:grpSpPr>
          <a:xfrm rot="0">
            <a:off x="838598" y="1564792"/>
            <a:ext cx="353467" cy="353467"/>
            <a:chOff x="838598" y="1564792"/>
            <a:chExt cx="353467" cy="353467"/>
          </a:xfrm>
        </p:grpSpPr>
        <p:sp>
          <p:nvSpPr>
            <p:cNvPr id="6" name="AutoShape 6"/>
            <p:cNvSpPr/>
            <p:nvPr/>
          </p:nvSpPr>
          <p:spPr>
            <a:xfrm>
              <a:off x="920082" y="1646276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838598" y="1564792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8" name="TextBox 8"/>
          <p:cNvSpPr txBox="1"/>
          <p:nvPr>
            <p:custDataLst>
              <p:tags r:id="rId2"/>
            </p:custDataLst>
          </p:nvPr>
        </p:nvSpPr>
        <p:spPr>
          <a:xfrm>
            <a:off x="3875381" y="3189889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2.</a:t>
            </a: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积极</a:t>
            </a: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参加消防演练</a:t>
            </a: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</a:t>
            </a: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提高自我保护能力</a:t>
            </a: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chemeClr val="accent1">
                  <a:alpha val="10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10" name="Group 10"/>
          <p:cNvGrpSpPr/>
          <p:nvPr/>
        </p:nvGrpSpPr>
        <p:grpSpPr>
          <a:xfrm rot="0">
            <a:off x="838598" y="3391571"/>
            <a:ext cx="353467" cy="353467"/>
            <a:chOff x="838598" y="3391571"/>
            <a:chExt cx="353467" cy="353467"/>
          </a:xfrm>
        </p:grpSpPr>
        <p:sp>
          <p:nvSpPr>
            <p:cNvPr id="11" name="AutoShape 11"/>
            <p:cNvSpPr/>
            <p:nvPr/>
          </p:nvSpPr>
          <p:spPr>
            <a:xfrm>
              <a:off x="920082" y="3473055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838598" y="3391571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sp>
        <p:nvSpPr>
          <p:cNvPr id="13" name="TextBox 13"/>
          <p:cNvSpPr txBox="1"/>
          <p:nvPr>
            <p:custDataLst>
              <p:tags r:id="rId3"/>
            </p:custDataLst>
          </p:nvPr>
        </p:nvSpPr>
        <p:spPr>
          <a:xfrm>
            <a:off x="3875381" y="4733357"/>
            <a:ext cx="8946338" cy="5557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3.消防安全牢记心中</a:t>
            </a:r>
            <a:r>
              <a:rPr lang="zh-CN" altLang="en-US" sz="2800" b="1">
                <a:solidFill>
                  <a:schemeClr val="accent1">
                    <a:alpha val="10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2800" b="1">
              <a:solidFill>
                <a:schemeClr val="accent1">
                  <a:alpha val="10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838598" y="5177608"/>
            <a:ext cx="353467" cy="353467"/>
            <a:chOff x="838598" y="5177608"/>
            <a:chExt cx="353467" cy="353467"/>
          </a:xfrm>
        </p:grpSpPr>
        <p:sp>
          <p:nvSpPr>
            <p:cNvPr id="16" name="AutoShape 16"/>
            <p:cNvSpPr/>
            <p:nvPr/>
          </p:nvSpPr>
          <p:spPr>
            <a:xfrm>
              <a:off x="920082" y="5259092"/>
              <a:ext cx="190500" cy="19050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838598" y="5177608"/>
              <a:ext cx="353467" cy="353467"/>
            </a:xfrm>
            <a:prstGeom prst="ellipse">
              <a:avLst/>
            </a:prstGeom>
            <a:solidFill>
              <a:schemeClr val="accent1">
                <a:alpha val="16000"/>
              </a:schemeClr>
            </a:solidFill>
          </p:spPr>
        </p:sp>
      </p:grpSp>
      <p:cxnSp>
        <p:nvCxnSpPr>
          <p:cNvPr id="18" name="Connector 18"/>
          <p:cNvCxnSpPr>
            <a:endCxn id="17" idx="4"/>
          </p:cNvCxnSpPr>
          <p:nvPr/>
        </p:nvCxnSpPr>
        <p:spPr>
          <a:xfrm>
            <a:off x="1015332" y="1728028"/>
            <a:ext cx="0" cy="380365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9" name="Picture 2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1280160" y="1273810"/>
            <a:ext cx="1637030" cy="1637030"/>
          </a:xfrm>
          <a:prstGeom prst="roundRect">
            <a:avLst/>
          </a:prstGeom>
        </p:spPr>
      </p:pic>
      <p:pic>
        <p:nvPicPr>
          <p:cNvPr id="20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/>
          <a:stretch>
            <a:fillRect/>
          </a:stretch>
        </p:blipFill>
        <p:spPr>
          <a:xfrm>
            <a:off x="1280160" y="3005455"/>
            <a:ext cx="1999615" cy="109918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191895" y="4634865"/>
            <a:ext cx="2141855" cy="117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1758950"/>
            <a:ext cx="7065963" cy="31321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229553" y="2673985"/>
            <a:ext cx="6605588" cy="961390"/>
          </a:xfrm>
          <a:prstGeom prst="rect">
            <a:avLst/>
          </a:prstGeom>
          <a:noFill/>
        </p:spPr>
        <p:txBody>
          <a:bodyPr lIns="38564" tIns="19281" rIns="38564" bIns="19281">
            <a:spAutoFit/>
          </a:bodyPr>
          <a:lstStyle>
            <a:defPPr>
              <a:defRPr lang="zh-CN"/>
            </a:defPPr>
            <a:lvl1pPr>
              <a:defRPr sz="5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225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谢谢大家</a:t>
            </a:r>
            <a:endParaRPr kumimoji="0" lang="zh-CN" altLang="zh-CN" sz="6000" b="1" i="0" u="none" strike="noStrike" kern="1200" cap="none" spc="225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65963" y="1758950"/>
            <a:ext cx="4589463" cy="313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8642350" y="1765300"/>
            <a:ext cx="1436688" cy="1017588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lIns="91433" tIns="45717" rIns="91433" bIns="45717"/>
          <a:p>
            <a:pPr eaLnBrk="0" hangingPunct="0"/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7146925" y="2819400"/>
            <a:ext cx="1436688" cy="1016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lIns="91433" tIns="45717" rIns="91433" bIns="45717"/>
          <a:p>
            <a:pPr eaLnBrk="0" hangingPunct="0"/>
            <a:endParaRPr lang="zh-CN" altLang="en-US" sz="1400" dirty="0">
              <a:latin typeface="Arial" panose="020B0604020202020204" pitchFamily="34" charset="0"/>
            </a:endParaRPr>
          </a:p>
        </p:txBody>
      </p:sp>
      <p:pic>
        <p:nvPicPr>
          <p:cNvPr id="14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64563" y="2849563"/>
            <a:ext cx="1514475" cy="1011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0"/>
          <p:cNvSpPr/>
          <p:nvPr/>
        </p:nvSpPr>
        <p:spPr>
          <a:xfrm>
            <a:off x="10137775" y="2819400"/>
            <a:ext cx="1436688" cy="1016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lIns="91433" tIns="45717" rIns="91433" bIns="45717"/>
          <a:p>
            <a:pPr eaLnBrk="0" hangingPunct="0"/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8642350" y="3875088"/>
            <a:ext cx="1436688" cy="1016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 lIns="91433" tIns="45717" rIns="91433" bIns="45717"/>
          <a:p>
            <a:pPr eaLnBrk="0" hangingPunct="0"/>
            <a:endParaRPr lang="zh-CN" altLang="en-US" sz="1400" dirty="0">
              <a:latin typeface="Arial" panose="020B0604020202020204" pitchFamily="34" charset="0"/>
            </a:endParaRPr>
          </a:p>
        </p:txBody>
      </p:sp>
      <p:sp>
        <p:nvSpPr>
          <p:cNvPr id="20" name="Rectangle 22"/>
          <p:cNvSpPr/>
          <p:nvPr/>
        </p:nvSpPr>
        <p:spPr>
          <a:xfrm>
            <a:off x="9064625" y="1965325"/>
            <a:ext cx="593725" cy="615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防患未然</a:t>
            </a:r>
            <a:endParaRPr lang="zh-CN" altLang="zh-CN" sz="1400" dirty="0">
              <a:latin typeface="Arial" panose="020B0604020202020204" pitchFamily="34" charset="0"/>
            </a:endParaRPr>
          </a:p>
        </p:txBody>
      </p:sp>
      <p:sp>
        <p:nvSpPr>
          <p:cNvPr id="21" name="Rectangle 23"/>
          <p:cNvSpPr/>
          <p:nvPr/>
        </p:nvSpPr>
        <p:spPr>
          <a:xfrm>
            <a:off x="7545388" y="3019425"/>
            <a:ext cx="609600" cy="615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珍爱生命</a:t>
            </a:r>
            <a:endParaRPr lang="zh-CN" altLang="zh-CN" sz="1400" dirty="0">
              <a:latin typeface="Arial" panose="020B0604020202020204" pitchFamily="34" charset="0"/>
            </a:endParaRPr>
          </a:p>
        </p:txBody>
      </p:sp>
      <p:sp>
        <p:nvSpPr>
          <p:cNvPr id="23" name="Rectangle 24"/>
          <p:cNvSpPr/>
          <p:nvPr/>
        </p:nvSpPr>
        <p:spPr>
          <a:xfrm>
            <a:off x="10552113" y="3019425"/>
            <a:ext cx="609600" cy="615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关注消防</a:t>
            </a:r>
            <a:endParaRPr lang="zh-CN" altLang="zh-CN" sz="1400" dirty="0">
              <a:latin typeface="Arial" panose="020B0604020202020204" pitchFamily="34" charset="0"/>
            </a:endParaRPr>
          </a:p>
        </p:txBody>
      </p:sp>
      <p:sp>
        <p:nvSpPr>
          <p:cNvPr id="24" name="Rectangle 25"/>
          <p:cNvSpPr/>
          <p:nvPr/>
        </p:nvSpPr>
        <p:spPr>
          <a:xfrm>
            <a:off x="9064625" y="4075113"/>
            <a:ext cx="593725" cy="6159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0" hangingPunct="0"/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远离火灾</a:t>
            </a:r>
            <a:endParaRPr lang="zh-CN" altLang="zh-CN" sz="1400" dirty="0">
              <a:latin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655425" y="1758950"/>
            <a:ext cx="536575" cy="31321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8383" name="Picture 3" descr="C:\Users\Administrator\Desktop\培训课件\课件照片\大队照片\消火栓培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900" y="1778000"/>
            <a:ext cx="1460500" cy="1017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4" name="Picture 2" descr="https://i01picsos.sogoucdn.com/9d6dbe9fb052cbd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800" y="1778000"/>
            <a:ext cx="1549400" cy="98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5" name="Picture 3" descr="C:\Users\Administrator\Desktop\培训课件\课件照片\大队照片\培训水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200" y="3886200"/>
            <a:ext cx="1522413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386" name="Picture 2" descr="C:\Users\Administrator\Desktop\培训课件\课件照片\大队照片\_U4A71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1900" y="3905250"/>
            <a:ext cx="1511300" cy="996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846fdfaa9a3ad763fc48c6047a34e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3550" y="209550"/>
            <a:ext cx="4829175" cy="6438900"/>
          </a:xfrm>
          <a:prstGeom prst="rect">
            <a:avLst/>
          </a:prstGeom>
        </p:spPr>
      </p:pic>
      <p:sp>
        <p:nvSpPr>
          <p:cNvPr id="11" name="TextBox 6"/>
          <p:cNvSpPr txBox="1"/>
          <p:nvPr>
            <p:custDataLst>
              <p:tags r:id="rId2"/>
            </p:custDataLst>
          </p:nvPr>
        </p:nvSpPr>
        <p:spPr>
          <a:xfrm>
            <a:off x="356235" y="2543810"/>
            <a:ext cx="4926330" cy="209359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p>
            <a:pPr>
              <a:lnSpc>
                <a:spcPct val="150000"/>
              </a:lnSpc>
            </a:pPr>
            <a:r>
              <a:rPr lang="en-US" altLang="zh-CN" sz="24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24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近日，浙江诸暨一位母亲在烹饪时遭遇煤气爆炸，全身约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65%</a:t>
            </a:r>
            <a:r>
              <a:rPr lang="zh-CN" altLang="en-US" sz="24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的皮肤被烧伤。</a:t>
            </a:r>
            <a:endParaRPr lang="zh-CN" altLang="en-US" sz="2400" b="1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守护安全  共筑幸福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任意多边形 43"/>
          <p:cNvSpPr/>
          <p:nvPr/>
        </p:nvSpPr>
        <p:spPr>
          <a:xfrm>
            <a:off x="0" y="2054225"/>
            <a:ext cx="3371850" cy="1939925"/>
          </a:xfrm>
          <a:custGeom>
            <a:avLst/>
            <a:gdLst>
              <a:gd name="txL" fmla="*/ 0 w 2529293"/>
              <a:gd name="txT" fmla="*/ 0 h 1454628"/>
              <a:gd name="txR" fmla="*/ 2529293 w 2529293"/>
              <a:gd name="txB" fmla="*/ 1454628 h 1454628"/>
            </a:gdLst>
            <a:ahLst/>
            <a:cxnLst>
              <a:cxn ang="0">
                <a:pos x="0" y="0"/>
              </a:cxn>
              <a:cxn ang="0">
                <a:pos x="1364343" y="0"/>
              </a:cxn>
              <a:cxn ang="0">
                <a:pos x="1364343" y="2599"/>
              </a:cxn>
              <a:cxn ang="0">
                <a:pos x="1380716" y="2"/>
              </a:cxn>
              <a:cxn ang="0">
                <a:pos x="2049153" y="2"/>
              </a:cxn>
              <a:cxn ang="0">
                <a:pos x="2178066" y="74047"/>
              </a:cxn>
              <a:cxn ang="0">
                <a:pos x="2512284" y="653270"/>
              </a:cxn>
              <a:cxn ang="0">
                <a:pos x="2529293" y="727315"/>
              </a:cxn>
              <a:cxn ang="0">
                <a:pos x="2512284" y="801360"/>
              </a:cxn>
              <a:cxn ang="0">
                <a:pos x="2178066" y="1380583"/>
              </a:cxn>
              <a:cxn ang="0">
                <a:pos x="2049153" y="1454628"/>
              </a:cxn>
              <a:cxn ang="0">
                <a:pos x="1380716" y="1454628"/>
              </a:cxn>
              <a:cxn ang="0">
                <a:pos x="1364343" y="1452030"/>
              </a:cxn>
              <a:cxn ang="0">
                <a:pos x="1364343" y="1454627"/>
              </a:cxn>
              <a:cxn ang="0">
                <a:pos x="0" y="1454627"/>
              </a:cxn>
            </a:cxnLst>
            <a:rect l="txL" t="txT" r="txR" b="txB"/>
            <a:pathLst>
              <a:path w="2529293" h="1454628">
                <a:moveTo>
                  <a:pt x="0" y="0"/>
                </a:moveTo>
                <a:lnTo>
                  <a:pt x="1364343" y="0"/>
                </a:lnTo>
                <a:lnTo>
                  <a:pt x="1364343" y="2599"/>
                </a:lnTo>
                <a:lnTo>
                  <a:pt x="1380716" y="2"/>
                </a:lnTo>
                <a:lnTo>
                  <a:pt x="2049153" y="2"/>
                </a:lnTo>
                <a:cubicBezTo>
                  <a:pt x="2095705" y="2"/>
                  <a:pt x="2154193" y="33442"/>
                  <a:pt x="2178066" y="74047"/>
                </a:cubicBezTo>
                <a:cubicBezTo>
                  <a:pt x="2512284" y="653270"/>
                  <a:pt x="2512284" y="653270"/>
                  <a:pt x="2512284" y="653270"/>
                </a:cubicBezTo>
                <a:cubicBezTo>
                  <a:pt x="2523623" y="673573"/>
                  <a:pt x="2529293" y="700444"/>
                  <a:pt x="2529293" y="727315"/>
                </a:cubicBezTo>
                <a:cubicBezTo>
                  <a:pt x="2529293" y="754186"/>
                  <a:pt x="2523623" y="781058"/>
                  <a:pt x="2512284" y="801360"/>
                </a:cubicBezTo>
                <a:cubicBezTo>
                  <a:pt x="2178066" y="1380583"/>
                  <a:pt x="2178066" y="1380583"/>
                  <a:pt x="2178066" y="1380583"/>
                </a:cubicBezTo>
                <a:cubicBezTo>
                  <a:pt x="2154193" y="1421189"/>
                  <a:pt x="2095705" y="1454628"/>
                  <a:pt x="2049153" y="1454628"/>
                </a:cubicBezTo>
                <a:cubicBezTo>
                  <a:pt x="1380716" y="1454628"/>
                  <a:pt x="1380716" y="1454628"/>
                  <a:pt x="1380716" y="1454628"/>
                </a:cubicBezTo>
                <a:lnTo>
                  <a:pt x="1364343" y="1452030"/>
                </a:lnTo>
                <a:lnTo>
                  <a:pt x="1364343" y="1454627"/>
                </a:lnTo>
                <a:lnTo>
                  <a:pt x="0" y="1454627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1" name="文本框 32"/>
          <p:cNvSpPr/>
          <p:nvPr/>
        </p:nvSpPr>
        <p:spPr>
          <a:xfrm>
            <a:off x="905510" y="2600325"/>
            <a:ext cx="1127125" cy="828675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>
            <a:spAutoFit/>
          </a:bodyPr>
          <a:p>
            <a:pPr algn="ctr" eaLnBrk="0" hangingPunct="0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黑体" panose="02010609060101010101" pitchFamily="49" charset="-122"/>
                <a:sym typeface="Impact" panose="020B0806030902050204" pitchFamily="34" charset="0"/>
              </a:rPr>
              <a:t>01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黑体" panose="02010609060101010101" pitchFamily="49" charset="-122"/>
              <a:sym typeface="Impact" panose="020B0806030902050204" pitchFamily="34" charset="0"/>
            </a:endParaRPr>
          </a:p>
        </p:txBody>
      </p:sp>
      <p:sp>
        <p:nvSpPr>
          <p:cNvPr id="7173" name="任意多边形 46"/>
          <p:cNvSpPr/>
          <p:nvPr/>
        </p:nvSpPr>
        <p:spPr>
          <a:xfrm flipH="1">
            <a:off x="3371850" y="2066925"/>
            <a:ext cx="8820150" cy="1939925"/>
          </a:xfrm>
          <a:custGeom>
            <a:avLst/>
            <a:gdLst>
              <a:gd name="txL" fmla="*/ 0 w 6614706"/>
              <a:gd name="txT" fmla="*/ 0 h 1454628"/>
              <a:gd name="txR" fmla="*/ 6614706 w 6614706"/>
              <a:gd name="txB" fmla="*/ 1454628 h 1454628"/>
            </a:gdLst>
            <a:ahLst/>
            <a:cxnLst>
              <a:cxn ang="0">
                <a:pos x="5449756" y="0"/>
              </a:cxn>
              <a:cxn ang="0">
                <a:pos x="4085413" y="0"/>
              </a:cxn>
              <a:cxn ang="0">
                <a:pos x="4085413" y="2"/>
              </a:cxn>
              <a:cxn ang="0">
                <a:pos x="2786990" y="2"/>
              </a:cxn>
              <a:cxn ang="0">
                <a:pos x="2753941" y="2599"/>
              </a:cxn>
              <a:cxn ang="0">
                <a:pos x="2753941" y="0"/>
              </a:cxn>
              <a:cxn ang="0">
                <a:pos x="0" y="0"/>
              </a:cxn>
              <a:cxn ang="0">
                <a:pos x="0" y="1454627"/>
              </a:cxn>
              <a:cxn ang="0">
                <a:pos x="2753941" y="1454627"/>
              </a:cxn>
              <a:cxn ang="0">
                <a:pos x="2753941" y="1452030"/>
              </a:cxn>
              <a:cxn ang="0">
                <a:pos x="2786990" y="1454628"/>
              </a:cxn>
              <a:cxn ang="0">
                <a:pos x="4136237" y="1454628"/>
              </a:cxn>
              <a:cxn ang="0">
                <a:pos x="4136250" y="1454627"/>
              </a:cxn>
              <a:cxn ang="0">
                <a:pos x="5449756" y="1454627"/>
              </a:cxn>
              <a:cxn ang="0">
                <a:pos x="5449756" y="1452030"/>
              </a:cxn>
              <a:cxn ang="0">
                <a:pos x="5466129" y="1454628"/>
              </a:cxn>
              <a:cxn ang="0">
                <a:pos x="6134566" y="1454628"/>
              </a:cxn>
              <a:cxn ang="0">
                <a:pos x="6263479" y="1380583"/>
              </a:cxn>
              <a:cxn ang="0">
                <a:pos x="6597697" y="801360"/>
              </a:cxn>
              <a:cxn ang="0">
                <a:pos x="6614706" y="727315"/>
              </a:cxn>
              <a:cxn ang="0">
                <a:pos x="6597697" y="653270"/>
              </a:cxn>
              <a:cxn ang="0">
                <a:pos x="6263479" y="74047"/>
              </a:cxn>
              <a:cxn ang="0">
                <a:pos x="6134566" y="2"/>
              </a:cxn>
              <a:cxn ang="0">
                <a:pos x="5466129" y="2"/>
              </a:cxn>
              <a:cxn ang="0">
                <a:pos x="5449756" y="2599"/>
              </a:cxn>
            </a:cxnLst>
            <a:rect l="txL" t="txT" r="txR" b="txB"/>
            <a:pathLst>
              <a:path w="6614706" h="1454628">
                <a:moveTo>
                  <a:pt x="5449756" y="0"/>
                </a:moveTo>
                <a:lnTo>
                  <a:pt x="4085413" y="0"/>
                </a:lnTo>
                <a:lnTo>
                  <a:pt x="4085413" y="2"/>
                </a:lnTo>
                <a:lnTo>
                  <a:pt x="2786990" y="2"/>
                </a:lnTo>
                <a:lnTo>
                  <a:pt x="2753941" y="2599"/>
                </a:lnTo>
                <a:lnTo>
                  <a:pt x="2753941" y="0"/>
                </a:lnTo>
                <a:lnTo>
                  <a:pt x="0" y="0"/>
                </a:lnTo>
                <a:lnTo>
                  <a:pt x="0" y="1454627"/>
                </a:lnTo>
                <a:lnTo>
                  <a:pt x="2753941" y="1454627"/>
                </a:lnTo>
                <a:lnTo>
                  <a:pt x="2753941" y="1452030"/>
                </a:lnTo>
                <a:lnTo>
                  <a:pt x="2786990" y="1454628"/>
                </a:lnTo>
                <a:cubicBezTo>
                  <a:pt x="2786990" y="1454628"/>
                  <a:pt x="2786990" y="1454628"/>
                  <a:pt x="4136237" y="1454628"/>
                </a:cubicBezTo>
                <a:lnTo>
                  <a:pt x="4136250" y="1454627"/>
                </a:lnTo>
                <a:lnTo>
                  <a:pt x="5449756" y="1454627"/>
                </a:lnTo>
                <a:lnTo>
                  <a:pt x="5449756" y="1452030"/>
                </a:lnTo>
                <a:lnTo>
                  <a:pt x="5466129" y="1454628"/>
                </a:lnTo>
                <a:cubicBezTo>
                  <a:pt x="5466129" y="1454628"/>
                  <a:pt x="5466129" y="1454628"/>
                  <a:pt x="6134566" y="1454628"/>
                </a:cubicBezTo>
                <a:cubicBezTo>
                  <a:pt x="6181118" y="1454628"/>
                  <a:pt x="6239606" y="1421189"/>
                  <a:pt x="6263479" y="1380583"/>
                </a:cubicBezTo>
                <a:cubicBezTo>
                  <a:pt x="6263479" y="1380583"/>
                  <a:pt x="6263479" y="1380583"/>
                  <a:pt x="6597697" y="801360"/>
                </a:cubicBezTo>
                <a:cubicBezTo>
                  <a:pt x="6609036" y="781058"/>
                  <a:pt x="6614706" y="754186"/>
                  <a:pt x="6614706" y="727315"/>
                </a:cubicBezTo>
                <a:cubicBezTo>
                  <a:pt x="6614706" y="700444"/>
                  <a:pt x="6609036" y="673573"/>
                  <a:pt x="6597697" y="653270"/>
                </a:cubicBezTo>
                <a:cubicBezTo>
                  <a:pt x="6597697" y="653270"/>
                  <a:pt x="6597697" y="653270"/>
                  <a:pt x="6263479" y="74047"/>
                </a:cubicBezTo>
                <a:cubicBezTo>
                  <a:pt x="6239606" y="33442"/>
                  <a:pt x="6181118" y="2"/>
                  <a:pt x="6134566" y="2"/>
                </a:cubicBezTo>
                <a:lnTo>
                  <a:pt x="5466129" y="2"/>
                </a:lnTo>
                <a:lnTo>
                  <a:pt x="5449756" y="2599"/>
                </a:lnTo>
                <a:close/>
              </a:path>
            </a:pathLst>
          </a:custGeom>
          <a:solidFill>
            <a:srgbClr val="3F3F3F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4" name="矩形 47"/>
          <p:cNvSpPr/>
          <p:nvPr/>
        </p:nvSpPr>
        <p:spPr>
          <a:xfrm>
            <a:off x="4897755" y="2208530"/>
            <a:ext cx="5257800" cy="1336675"/>
          </a:xfrm>
          <a:prstGeom prst="rect">
            <a:avLst/>
          </a:prstGeom>
          <a:noFill/>
          <a:ln w="9525">
            <a:noFill/>
          </a:ln>
        </p:spPr>
        <p:txBody>
          <a:bodyPr wrap="square" lIns="91433" tIns="45717" rIns="91433" bIns="45717">
            <a:sp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预防火灾</a:t>
            </a: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476023" y="1726817"/>
            <a:ext cx="4434841" cy="4434841"/>
          </a:xfrm>
          <a:prstGeom prst="roundRect">
            <a:avLst/>
          </a:prstGeom>
        </p:spPr>
      </p:pic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5562187" y="48812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在学校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5267801" y="5523753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严格遵守校园消防安全规定，爱护灭火器</a:t>
            </a:r>
            <a:r>
              <a:rPr lang="zh-CN" alt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不私拉乱接电线，不使用大功率电器，确保校园环境的安全。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AutoShape 5"/>
          <p:cNvSpPr/>
          <p:nvPr>
            <p:custDataLst>
              <p:tags r:id="rId4"/>
            </p:custDataLst>
          </p:nvPr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>
            <p:custDataLst>
              <p:tags r:id="rId5"/>
            </p:custDataLst>
          </p:nvPr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在日常生活中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5267801" y="223403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时刻留意身边的火灾隐患，比如老化的电线、未熄灭的烟头、堆积的易燃物品等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7"/>
            </p:custDataLst>
          </p:nvPr>
        </p:nvSpPr>
        <p:spPr>
          <a:xfrm>
            <a:off x="5562187" y="3262274"/>
            <a:ext cx="6000750" cy="69755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在家里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8"/>
            </p:custDataLst>
          </p:nvPr>
        </p:nvSpPr>
        <p:spPr>
          <a:xfrm>
            <a:off x="5267801" y="3896612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提醒爸爸妈妈注意用电安全，定期检查家中的燃气管道和电器设备，确保它们的安全可靠。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火灾无情  预防先行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5267801" y="3491989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>
            <p:custDataLst>
              <p:tags r:id="rId10"/>
            </p:custDataLst>
          </p:nvPr>
        </p:nvSpPr>
        <p:spPr>
          <a:xfrm>
            <a:off x="5267801" y="51178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任意多边形 43"/>
          <p:cNvSpPr/>
          <p:nvPr/>
        </p:nvSpPr>
        <p:spPr>
          <a:xfrm>
            <a:off x="0" y="2115185"/>
            <a:ext cx="3371850" cy="1939925"/>
          </a:xfrm>
          <a:custGeom>
            <a:avLst/>
            <a:gdLst>
              <a:gd name="txL" fmla="*/ 0 w 2529293"/>
              <a:gd name="txT" fmla="*/ 0 h 1454628"/>
              <a:gd name="txR" fmla="*/ 2529293 w 2529293"/>
              <a:gd name="txB" fmla="*/ 1454628 h 1454628"/>
            </a:gdLst>
            <a:ahLst/>
            <a:cxnLst>
              <a:cxn ang="0">
                <a:pos x="0" y="0"/>
              </a:cxn>
              <a:cxn ang="0">
                <a:pos x="1364343" y="0"/>
              </a:cxn>
              <a:cxn ang="0">
                <a:pos x="1364343" y="2599"/>
              </a:cxn>
              <a:cxn ang="0">
                <a:pos x="1380716" y="2"/>
              </a:cxn>
              <a:cxn ang="0">
                <a:pos x="2049153" y="2"/>
              </a:cxn>
              <a:cxn ang="0">
                <a:pos x="2178066" y="74047"/>
              </a:cxn>
              <a:cxn ang="0">
                <a:pos x="2512284" y="653270"/>
              </a:cxn>
              <a:cxn ang="0">
                <a:pos x="2529293" y="727315"/>
              </a:cxn>
              <a:cxn ang="0">
                <a:pos x="2512284" y="801360"/>
              </a:cxn>
              <a:cxn ang="0">
                <a:pos x="2178066" y="1380583"/>
              </a:cxn>
              <a:cxn ang="0">
                <a:pos x="2049153" y="1454628"/>
              </a:cxn>
              <a:cxn ang="0">
                <a:pos x="1380716" y="1454628"/>
              </a:cxn>
              <a:cxn ang="0">
                <a:pos x="1364343" y="1452030"/>
              </a:cxn>
              <a:cxn ang="0">
                <a:pos x="1364343" y="1454627"/>
              </a:cxn>
              <a:cxn ang="0">
                <a:pos x="0" y="1454627"/>
              </a:cxn>
            </a:cxnLst>
            <a:rect l="txL" t="txT" r="txR" b="txB"/>
            <a:pathLst>
              <a:path w="2529293" h="1454628">
                <a:moveTo>
                  <a:pt x="0" y="0"/>
                </a:moveTo>
                <a:lnTo>
                  <a:pt x="1364343" y="0"/>
                </a:lnTo>
                <a:lnTo>
                  <a:pt x="1364343" y="2599"/>
                </a:lnTo>
                <a:lnTo>
                  <a:pt x="1380716" y="2"/>
                </a:lnTo>
                <a:lnTo>
                  <a:pt x="2049153" y="2"/>
                </a:lnTo>
                <a:cubicBezTo>
                  <a:pt x="2095705" y="2"/>
                  <a:pt x="2154193" y="33442"/>
                  <a:pt x="2178066" y="74047"/>
                </a:cubicBezTo>
                <a:cubicBezTo>
                  <a:pt x="2512284" y="653270"/>
                  <a:pt x="2512284" y="653270"/>
                  <a:pt x="2512284" y="653270"/>
                </a:cubicBezTo>
                <a:cubicBezTo>
                  <a:pt x="2523623" y="673573"/>
                  <a:pt x="2529293" y="700444"/>
                  <a:pt x="2529293" y="727315"/>
                </a:cubicBezTo>
                <a:cubicBezTo>
                  <a:pt x="2529293" y="754186"/>
                  <a:pt x="2523623" y="781058"/>
                  <a:pt x="2512284" y="801360"/>
                </a:cubicBezTo>
                <a:cubicBezTo>
                  <a:pt x="2178066" y="1380583"/>
                  <a:pt x="2178066" y="1380583"/>
                  <a:pt x="2178066" y="1380583"/>
                </a:cubicBezTo>
                <a:cubicBezTo>
                  <a:pt x="2154193" y="1421189"/>
                  <a:pt x="2095705" y="1454628"/>
                  <a:pt x="2049153" y="1454628"/>
                </a:cubicBezTo>
                <a:cubicBezTo>
                  <a:pt x="1380716" y="1454628"/>
                  <a:pt x="1380716" y="1454628"/>
                  <a:pt x="1380716" y="1454628"/>
                </a:cubicBezTo>
                <a:lnTo>
                  <a:pt x="1364343" y="1452030"/>
                </a:lnTo>
                <a:lnTo>
                  <a:pt x="1364343" y="1454627"/>
                </a:lnTo>
                <a:lnTo>
                  <a:pt x="0" y="1454627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1" name="文本框 32"/>
          <p:cNvSpPr/>
          <p:nvPr/>
        </p:nvSpPr>
        <p:spPr>
          <a:xfrm>
            <a:off x="885825" y="2560955"/>
            <a:ext cx="1127125" cy="828675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>
            <a:spAutoFit/>
          </a:bodyPr>
          <a:p>
            <a:pPr algn="ctr" eaLnBrk="0" hangingPunct="0"/>
            <a:r>
              <a:rPr lang="en-US" altLang="zh-CN" sz="4800" dirty="0">
                <a:solidFill>
                  <a:schemeClr val="bg1"/>
                </a:solidFill>
                <a:latin typeface="Impact" panose="020B0806030902050204" pitchFamily="34" charset="0"/>
                <a:ea typeface="黑体" panose="02010609060101010101" pitchFamily="49" charset="-122"/>
                <a:sym typeface="Impact" panose="020B0806030902050204" pitchFamily="34" charset="0"/>
              </a:rPr>
              <a:t>02</a:t>
            </a:r>
            <a:endParaRPr lang="zh-CN" altLang="en-US" sz="4800" dirty="0">
              <a:solidFill>
                <a:schemeClr val="bg1"/>
              </a:solidFill>
              <a:latin typeface="Impact" panose="020B0806030902050204" pitchFamily="34" charset="0"/>
              <a:ea typeface="黑体" panose="02010609060101010101" pitchFamily="49" charset="-122"/>
              <a:sym typeface="Impact" panose="020B0806030902050204" pitchFamily="34" charset="0"/>
            </a:endParaRPr>
          </a:p>
        </p:txBody>
      </p:sp>
      <p:sp>
        <p:nvSpPr>
          <p:cNvPr id="7173" name="任意多边形 46"/>
          <p:cNvSpPr/>
          <p:nvPr/>
        </p:nvSpPr>
        <p:spPr>
          <a:xfrm flipH="1">
            <a:off x="3371850" y="2127885"/>
            <a:ext cx="8820150" cy="1939925"/>
          </a:xfrm>
          <a:custGeom>
            <a:avLst/>
            <a:gdLst>
              <a:gd name="txL" fmla="*/ 0 w 6614706"/>
              <a:gd name="txT" fmla="*/ 0 h 1454628"/>
              <a:gd name="txR" fmla="*/ 6614706 w 6614706"/>
              <a:gd name="txB" fmla="*/ 1454628 h 1454628"/>
            </a:gdLst>
            <a:ahLst/>
            <a:cxnLst>
              <a:cxn ang="0">
                <a:pos x="5449756" y="0"/>
              </a:cxn>
              <a:cxn ang="0">
                <a:pos x="4085413" y="0"/>
              </a:cxn>
              <a:cxn ang="0">
                <a:pos x="4085413" y="2"/>
              </a:cxn>
              <a:cxn ang="0">
                <a:pos x="2786990" y="2"/>
              </a:cxn>
              <a:cxn ang="0">
                <a:pos x="2753941" y="2599"/>
              </a:cxn>
              <a:cxn ang="0">
                <a:pos x="2753941" y="0"/>
              </a:cxn>
              <a:cxn ang="0">
                <a:pos x="0" y="0"/>
              </a:cxn>
              <a:cxn ang="0">
                <a:pos x="0" y="1454627"/>
              </a:cxn>
              <a:cxn ang="0">
                <a:pos x="2753941" y="1454627"/>
              </a:cxn>
              <a:cxn ang="0">
                <a:pos x="2753941" y="1452030"/>
              </a:cxn>
              <a:cxn ang="0">
                <a:pos x="2786990" y="1454628"/>
              </a:cxn>
              <a:cxn ang="0">
                <a:pos x="4136237" y="1454628"/>
              </a:cxn>
              <a:cxn ang="0">
                <a:pos x="4136250" y="1454627"/>
              </a:cxn>
              <a:cxn ang="0">
                <a:pos x="5449756" y="1454627"/>
              </a:cxn>
              <a:cxn ang="0">
                <a:pos x="5449756" y="1452030"/>
              </a:cxn>
              <a:cxn ang="0">
                <a:pos x="5466129" y="1454628"/>
              </a:cxn>
              <a:cxn ang="0">
                <a:pos x="6134566" y="1454628"/>
              </a:cxn>
              <a:cxn ang="0">
                <a:pos x="6263479" y="1380583"/>
              </a:cxn>
              <a:cxn ang="0">
                <a:pos x="6597697" y="801360"/>
              </a:cxn>
              <a:cxn ang="0">
                <a:pos x="6614706" y="727315"/>
              </a:cxn>
              <a:cxn ang="0">
                <a:pos x="6597697" y="653270"/>
              </a:cxn>
              <a:cxn ang="0">
                <a:pos x="6263479" y="74047"/>
              </a:cxn>
              <a:cxn ang="0">
                <a:pos x="6134566" y="2"/>
              </a:cxn>
              <a:cxn ang="0">
                <a:pos x="5466129" y="2"/>
              </a:cxn>
              <a:cxn ang="0">
                <a:pos x="5449756" y="2599"/>
              </a:cxn>
            </a:cxnLst>
            <a:rect l="txL" t="txT" r="txR" b="txB"/>
            <a:pathLst>
              <a:path w="6614706" h="1454628">
                <a:moveTo>
                  <a:pt x="5449756" y="0"/>
                </a:moveTo>
                <a:lnTo>
                  <a:pt x="4085413" y="0"/>
                </a:lnTo>
                <a:lnTo>
                  <a:pt x="4085413" y="2"/>
                </a:lnTo>
                <a:lnTo>
                  <a:pt x="2786990" y="2"/>
                </a:lnTo>
                <a:lnTo>
                  <a:pt x="2753941" y="2599"/>
                </a:lnTo>
                <a:lnTo>
                  <a:pt x="2753941" y="0"/>
                </a:lnTo>
                <a:lnTo>
                  <a:pt x="0" y="0"/>
                </a:lnTo>
                <a:lnTo>
                  <a:pt x="0" y="1454627"/>
                </a:lnTo>
                <a:lnTo>
                  <a:pt x="2753941" y="1454627"/>
                </a:lnTo>
                <a:lnTo>
                  <a:pt x="2753941" y="1452030"/>
                </a:lnTo>
                <a:lnTo>
                  <a:pt x="2786990" y="1454628"/>
                </a:lnTo>
                <a:cubicBezTo>
                  <a:pt x="2786990" y="1454628"/>
                  <a:pt x="2786990" y="1454628"/>
                  <a:pt x="4136237" y="1454628"/>
                </a:cubicBezTo>
                <a:lnTo>
                  <a:pt x="4136250" y="1454627"/>
                </a:lnTo>
                <a:lnTo>
                  <a:pt x="5449756" y="1454627"/>
                </a:lnTo>
                <a:lnTo>
                  <a:pt x="5449756" y="1452030"/>
                </a:lnTo>
                <a:lnTo>
                  <a:pt x="5466129" y="1454628"/>
                </a:lnTo>
                <a:cubicBezTo>
                  <a:pt x="5466129" y="1454628"/>
                  <a:pt x="5466129" y="1454628"/>
                  <a:pt x="6134566" y="1454628"/>
                </a:cubicBezTo>
                <a:cubicBezTo>
                  <a:pt x="6181118" y="1454628"/>
                  <a:pt x="6239606" y="1421189"/>
                  <a:pt x="6263479" y="1380583"/>
                </a:cubicBezTo>
                <a:cubicBezTo>
                  <a:pt x="6263479" y="1380583"/>
                  <a:pt x="6263479" y="1380583"/>
                  <a:pt x="6597697" y="801360"/>
                </a:cubicBezTo>
                <a:cubicBezTo>
                  <a:pt x="6609036" y="781058"/>
                  <a:pt x="6614706" y="754186"/>
                  <a:pt x="6614706" y="727315"/>
                </a:cubicBezTo>
                <a:cubicBezTo>
                  <a:pt x="6614706" y="700444"/>
                  <a:pt x="6609036" y="673573"/>
                  <a:pt x="6597697" y="653270"/>
                </a:cubicBezTo>
                <a:cubicBezTo>
                  <a:pt x="6597697" y="653270"/>
                  <a:pt x="6597697" y="653270"/>
                  <a:pt x="6263479" y="74047"/>
                </a:cubicBezTo>
                <a:cubicBezTo>
                  <a:pt x="6239606" y="33442"/>
                  <a:pt x="6181118" y="2"/>
                  <a:pt x="6134566" y="2"/>
                </a:cubicBezTo>
                <a:lnTo>
                  <a:pt x="5466129" y="2"/>
                </a:lnTo>
                <a:lnTo>
                  <a:pt x="5449756" y="2599"/>
                </a:lnTo>
                <a:close/>
              </a:path>
            </a:pathLst>
          </a:custGeom>
          <a:solidFill>
            <a:srgbClr val="3F3F3F">
              <a:alpha val="100000"/>
            </a:srgbClr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74" name="矩形 47"/>
          <p:cNvSpPr/>
          <p:nvPr/>
        </p:nvSpPr>
        <p:spPr>
          <a:xfrm>
            <a:off x="5260975" y="2378710"/>
            <a:ext cx="5570538" cy="1192213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>
            <a:sp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火场逃生技巧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195" name="矩形 21"/>
          <p:cNvSpPr/>
          <p:nvPr/>
        </p:nvSpPr>
        <p:spPr>
          <a:xfrm>
            <a:off x="885825" y="4415155"/>
            <a:ext cx="11028680" cy="144970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eaLnBrk="0" hangingPunct="0"/>
            <a:r>
              <a:rPr lang="zh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无烟迅速逃生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zh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浓烟退守待援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    </a:t>
            </a:r>
            <a:r>
              <a:rPr lang="zh-CN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有烟冷静应对</a:t>
            </a:r>
            <a:endParaRPr lang="zh-CN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矩形 18"/>
          <p:cNvSpPr/>
          <p:nvPr/>
        </p:nvSpPr>
        <p:spPr>
          <a:xfrm>
            <a:off x="0" y="1444625"/>
            <a:ext cx="12192000" cy="5413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sng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737870" y="142875"/>
            <a:ext cx="3940810" cy="10528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defTabSz="912495" eaLnBrk="0" hangingPunct="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3200" b="1" kern="1200" cap="none" spc="0" normalizeH="0" baseline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无烟迅速逃生</a:t>
            </a:r>
            <a:endParaRPr kumimoji="0" lang="en-US" altLang="zh-CN" sz="3200" b="1" kern="1200" cap="none" spc="0" normalizeH="0" baseline="0" noProof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2495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kern="1200" cap="none" spc="0" normalizeH="0" baseline="0" noProof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27410" r="2594"/>
          <a:stretch>
            <a:fillRect/>
          </a:stretch>
        </p:blipFill>
        <p:spPr>
          <a:xfrm>
            <a:off x="226695" y="2169160"/>
            <a:ext cx="3089275" cy="252666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07" name="图片 1" descr="48d3e5a5ccdeee4a8db543659259f9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330" y="2217420"/>
            <a:ext cx="4693920" cy="2478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8" name="图片 5" descr="95f71a04881c12e08250bf2d4b74414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975" y="2216785"/>
            <a:ext cx="3507105" cy="24790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535940" y="5103495"/>
            <a:ext cx="2470785" cy="520700"/>
          </a:xfrm>
          <a:prstGeom prst="roundRect">
            <a:avLst/>
          </a:prstGeom>
          <a:gradFill>
            <a:gsLst>
              <a:gs pos="0">
                <a:srgbClr val="007BD3">
                  <a:alpha val="19000"/>
                  <a:lumMod val="58000"/>
                  <a:lumOff val="42000"/>
                </a:srgbClr>
              </a:gs>
              <a:gs pos="100000">
                <a:srgbClr val="034373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试温度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325620" y="5103495"/>
            <a:ext cx="3100705" cy="520700"/>
          </a:xfrm>
          <a:prstGeom prst="roundRect">
            <a:avLst/>
          </a:prstGeom>
          <a:gradFill>
            <a:gsLst>
              <a:gs pos="0">
                <a:srgbClr val="007BD3">
                  <a:alpha val="19000"/>
                  <a:lumMod val="58000"/>
                  <a:lumOff val="42000"/>
                </a:srgbClr>
              </a:gs>
              <a:gs pos="100000">
                <a:srgbClr val="034373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湿毛巾等逃生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9140190" y="5103495"/>
            <a:ext cx="2468880" cy="520700"/>
          </a:xfrm>
          <a:prstGeom prst="roundRect">
            <a:avLst/>
          </a:prstGeom>
          <a:gradFill>
            <a:gsLst>
              <a:gs pos="0">
                <a:srgbClr val="007BD3">
                  <a:alpha val="19000"/>
                  <a:lumMod val="58000"/>
                  <a:lumOff val="42000"/>
                </a:srgbClr>
              </a:gs>
              <a:gs pos="100000">
                <a:srgbClr val="034373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顺手关门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12" name="TextBox 11"/>
          <p:cNvSpPr/>
          <p:nvPr/>
        </p:nvSpPr>
        <p:spPr>
          <a:xfrm>
            <a:off x="10428288" y="215900"/>
            <a:ext cx="1524000" cy="388938"/>
          </a:xfrm>
          <a:prstGeom prst="rect">
            <a:avLst/>
          </a:prstGeom>
          <a:noFill/>
          <a:ln w="9525">
            <a:noFill/>
          </a:ln>
        </p:spPr>
        <p:txBody>
          <a:bodyPr lIns="0" tIns="47996" rIns="0" bIns="47996">
            <a:spAutoFit/>
          </a:bodyPr>
          <a:p>
            <a:pPr algn="ctr" eaLnBrk="0" hangingPunct="0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逃生自救常识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13" name="直接连接符 20"/>
          <p:cNvSpPr/>
          <p:nvPr/>
        </p:nvSpPr>
        <p:spPr>
          <a:xfrm>
            <a:off x="10152063" y="285750"/>
            <a:ext cx="1587" cy="244475"/>
          </a:xfrm>
          <a:prstGeom prst="line">
            <a:avLst/>
          </a:prstGeom>
          <a:ln w="6350" cap="flat" cmpd="sng">
            <a:solidFill>
              <a:srgbClr val="BFBFBF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51214" name="TextBox 11"/>
          <p:cNvSpPr/>
          <p:nvPr/>
        </p:nvSpPr>
        <p:spPr>
          <a:xfrm>
            <a:off x="10428288" y="215900"/>
            <a:ext cx="1524000" cy="388938"/>
          </a:xfrm>
          <a:prstGeom prst="rect">
            <a:avLst/>
          </a:prstGeom>
          <a:noFill/>
          <a:ln w="9525">
            <a:noFill/>
          </a:ln>
        </p:spPr>
        <p:txBody>
          <a:bodyPr lIns="0" tIns="47996" rIns="0" bIns="47996">
            <a:spAutoFit/>
          </a:bodyPr>
          <a:p>
            <a:pPr algn="ctr" eaLnBrk="0" hangingPunct="0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逃生自救常识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矩形 21"/>
          <p:cNvSpPr/>
          <p:nvPr/>
        </p:nvSpPr>
        <p:spPr>
          <a:xfrm>
            <a:off x="0" y="1444625"/>
            <a:ext cx="12192000" cy="5413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sng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 descr="C:\Users\Administrator\Desktop\总队课件（政府机关办公场所）\课件图片汇总\3abec4b5b580e8ffdbde534a685b1318.jpg3abec4b5b580e8ffdbde534a685b1318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27965" y="2179320"/>
            <a:ext cx="3168015" cy="251650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253" name="图片 1" descr="C:\Users\Administrator\Desktop\总队课件（政府机关办公场所）\课件图片汇总\64cb8442d7b0cd6be0c466809ccb3e50.jpeg64cb8442d7b0cd6be0c466809ccb3e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195" y="2179320"/>
            <a:ext cx="4370705" cy="2516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115570" y="5022850"/>
            <a:ext cx="3280410" cy="520700"/>
          </a:xfrm>
          <a:prstGeom prst="roundRect">
            <a:avLst/>
          </a:prstGeom>
          <a:gradFill>
            <a:gsLst>
              <a:gs pos="0">
                <a:srgbClr val="007BD3">
                  <a:alpha val="19000"/>
                  <a:lumMod val="58000"/>
                  <a:lumOff val="42000"/>
                </a:srgbClr>
              </a:gs>
              <a:gs pos="100000">
                <a:srgbClr val="034373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防止浓烟进入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352925" y="5022850"/>
            <a:ext cx="3087370" cy="520700"/>
          </a:xfrm>
          <a:prstGeom prst="roundRect">
            <a:avLst/>
          </a:prstGeom>
          <a:gradFill>
            <a:gsLst>
              <a:gs pos="0">
                <a:srgbClr val="007BD3">
                  <a:alpha val="19000"/>
                  <a:lumMod val="58000"/>
                  <a:lumOff val="42000"/>
                </a:srgbClr>
              </a:gs>
              <a:gs pos="100000">
                <a:srgbClr val="034373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讲明具体位置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456295" y="5022850"/>
            <a:ext cx="3496310" cy="520700"/>
          </a:xfrm>
          <a:prstGeom prst="roundRect">
            <a:avLst/>
          </a:prstGeom>
          <a:gradFill>
            <a:gsLst>
              <a:gs pos="0">
                <a:srgbClr val="007BD3">
                  <a:alpha val="19000"/>
                  <a:lumMod val="58000"/>
                  <a:lumOff val="42000"/>
                </a:srgbClr>
              </a:gs>
              <a:gs pos="100000">
                <a:srgbClr val="034373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在显著位置求救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3257" name="图片 18" descr="C:\Users\Administrator\Desktop\总队课件（政府机关办公场所）\课件图片汇总\c2d54482fae203932a78f633287debd7.jpgc2d54482fae203932a78f633287debd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30" y="2220595"/>
            <a:ext cx="3857625" cy="2475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60" name="TextBox 11"/>
          <p:cNvSpPr/>
          <p:nvPr/>
        </p:nvSpPr>
        <p:spPr>
          <a:xfrm>
            <a:off x="10428288" y="215900"/>
            <a:ext cx="1524000" cy="388938"/>
          </a:xfrm>
          <a:prstGeom prst="rect">
            <a:avLst/>
          </a:prstGeom>
          <a:noFill/>
          <a:ln w="9525">
            <a:noFill/>
          </a:ln>
        </p:spPr>
        <p:txBody>
          <a:bodyPr lIns="0" tIns="47996" rIns="0" bIns="47996">
            <a:spAutoFit/>
          </a:bodyPr>
          <a:p>
            <a:pPr algn="ctr" eaLnBrk="0" hangingPunct="0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逃生自救常识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261" name="直接连接符 20"/>
          <p:cNvSpPr/>
          <p:nvPr/>
        </p:nvSpPr>
        <p:spPr>
          <a:xfrm>
            <a:off x="10152063" y="285750"/>
            <a:ext cx="1587" cy="244475"/>
          </a:xfrm>
          <a:prstGeom prst="line">
            <a:avLst/>
          </a:prstGeom>
          <a:ln w="6350" cap="flat" cmpd="sng">
            <a:solidFill>
              <a:srgbClr val="BFBFBF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53262" name="TextBox 11"/>
          <p:cNvSpPr/>
          <p:nvPr/>
        </p:nvSpPr>
        <p:spPr>
          <a:xfrm>
            <a:off x="10428288" y="215900"/>
            <a:ext cx="1524000" cy="388938"/>
          </a:xfrm>
          <a:prstGeom prst="rect">
            <a:avLst/>
          </a:prstGeom>
          <a:noFill/>
          <a:ln w="9525">
            <a:noFill/>
          </a:ln>
        </p:spPr>
        <p:txBody>
          <a:bodyPr lIns="0" tIns="47996" rIns="0" bIns="47996">
            <a:spAutoFit/>
          </a:bodyPr>
          <a:p>
            <a:pPr algn="ctr" eaLnBrk="0" hangingPunct="0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逃生自救常识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737870" y="142875"/>
            <a:ext cx="3940810" cy="105283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defTabSz="912495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浓烟退守待援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defTabSz="912495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1" kern="1200" cap="none" spc="0" normalizeH="0" baseline="0" noProof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" name="矩形 24"/>
          <p:cNvSpPr/>
          <p:nvPr/>
        </p:nvSpPr>
        <p:spPr>
          <a:xfrm>
            <a:off x="0" y="1444625"/>
            <a:ext cx="12192000" cy="54133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sng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299" name="TextBox 7"/>
          <p:cNvSpPr/>
          <p:nvPr/>
        </p:nvSpPr>
        <p:spPr>
          <a:xfrm>
            <a:off x="895350" y="1855788"/>
            <a:ext cx="31369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ts val="2500"/>
              </a:lnSpc>
            </a:pPr>
            <a:b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301" name="TextBox 7"/>
          <p:cNvSpPr txBox="1"/>
          <p:nvPr/>
        </p:nvSpPr>
        <p:spPr>
          <a:xfrm>
            <a:off x="895350" y="1855788"/>
            <a:ext cx="31369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ts val="2500"/>
              </a:lnSpc>
            </a:pP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34010" y="5103495"/>
            <a:ext cx="3287395" cy="520700"/>
          </a:xfrm>
          <a:prstGeom prst="roundRect">
            <a:avLst/>
          </a:prstGeom>
          <a:gradFill>
            <a:gsLst>
              <a:gs pos="0">
                <a:srgbClr val="007BD3">
                  <a:alpha val="19000"/>
                  <a:lumMod val="58000"/>
                  <a:lumOff val="42000"/>
                </a:srgbClr>
              </a:gs>
              <a:gs pos="100000">
                <a:srgbClr val="034373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选择无烟楼梯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032885" y="5103495"/>
            <a:ext cx="3943985" cy="520700"/>
          </a:xfrm>
          <a:prstGeom prst="roundRect">
            <a:avLst/>
          </a:prstGeom>
          <a:gradFill>
            <a:gsLst>
              <a:gs pos="0">
                <a:srgbClr val="007BD3">
                  <a:alpha val="19000"/>
                  <a:lumMod val="58000"/>
                  <a:lumOff val="42000"/>
                </a:srgbClr>
              </a:gs>
              <a:gs pos="100000">
                <a:srgbClr val="034373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安全疏散通道畅通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8187055" y="5103495"/>
            <a:ext cx="3632835" cy="520700"/>
          </a:xfrm>
          <a:prstGeom prst="roundRect">
            <a:avLst/>
          </a:prstGeom>
          <a:gradFill>
            <a:gsLst>
              <a:gs pos="0">
                <a:srgbClr val="007BD3">
                  <a:alpha val="19000"/>
                  <a:lumMod val="58000"/>
                  <a:lumOff val="42000"/>
                </a:srgbClr>
              </a:gs>
              <a:gs pos="100000">
                <a:srgbClr val="034373"/>
              </a:gs>
            </a:gsLst>
            <a:lin ang="5400000" scaled="0"/>
          </a:gradFill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着火勿坐电梯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5306" name="图片 21" descr="C:\Users\Administrator\Desktop\总队课件（政府机关办公场所）\课件图片汇总\be4160d9bfd73ce9dc3900869b0055d3.jpegbe4160d9bfd73ce9dc3900869b0055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3860" y="2101215"/>
            <a:ext cx="3660140" cy="2594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7" name="图片 23" descr="940bedf72fca995b8f8d2473ccc8be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0" y="2056130"/>
            <a:ext cx="3479165" cy="26396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10" name="TextBox 11"/>
          <p:cNvSpPr/>
          <p:nvPr/>
        </p:nvSpPr>
        <p:spPr>
          <a:xfrm>
            <a:off x="10428288" y="215900"/>
            <a:ext cx="1524000" cy="388938"/>
          </a:xfrm>
          <a:prstGeom prst="rect">
            <a:avLst/>
          </a:prstGeom>
          <a:noFill/>
          <a:ln w="9525">
            <a:noFill/>
          </a:ln>
        </p:spPr>
        <p:txBody>
          <a:bodyPr lIns="0" tIns="47996" rIns="0" bIns="47996">
            <a:spAutoFit/>
          </a:bodyPr>
          <a:p>
            <a:pPr algn="ctr" eaLnBrk="0" hangingPunct="0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逃生自救常识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311" name="直接连接符 20"/>
          <p:cNvSpPr/>
          <p:nvPr/>
        </p:nvSpPr>
        <p:spPr>
          <a:xfrm>
            <a:off x="10152063" y="285750"/>
            <a:ext cx="1587" cy="244475"/>
          </a:xfrm>
          <a:prstGeom prst="line">
            <a:avLst/>
          </a:prstGeom>
          <a:ln w="6350" cap="flat" cmpd="sng">
            <a:solidFill>
              <a:srgbClr val="BFBFBF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55312" name="TextBox 11"/>
          <p:cNvSpPr/>
          <p:nvPr/>
        </p:nvSpPr>
        <p:spPr>
          <a:xfrm>
            <a:off x="10428288" y="215900"/>
            <a:ext cx="1524000" cy="388938"/>
          </a:xfrm>
          <a:prstGeom prst="rect">
            <a:avLst/>
          </a:prstGeom>
          <a:noFill/>
          <a:ln w="9525">
            <a:noFill/>
          </a:ln>
        </p:spPr>
        <p:txBody>
          <a:bodyPr lIns="0" tIns="47996" rIns="0" bIns="47996">
            <a:spAutoFit/>
          </a:bodyPr>
          <a:p>
            <a:pPr algn="ctr" eaLnBrk="0" hangingPunct="0"/>
            <a:r>
              <a:rPr lang="zh-CN" altLang="en-US" sz="1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逃生自救常识</a:t>
            </a:r>
            <a:endParaRPr lang="zh-CN" altLang="en-US" sz="1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5323" name="Picture 28" descr="G:\培训课件\课件照片\大队照片\应急照明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260" y="2101215"/>
            <a:ext cx="3685540" cy="26250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7"/>
          <p:cNvSpPr txBox="1"/>
          <p:nvPr/>
        </p:nvSpPr>
        <p:spPr>
          <a:xfrm>
            <a:off x="737870" y="142875"/>
            <a:ext cx="3940810" cy="105283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defTabSz="912495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有烟冷静应对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defTabSz="912495" eaLnBrk="0" hangingPunct="0">
              <a:lnSpc>
                <a:spcPct val="15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1" kern="1200" cap="none" spc="0" normalizeH="0" baseline="0" noProof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灯片编号占位符 4"/>
          <p:cNvSpPr txBox="1">
            <a:spLocks noGrp="1"/>
          </p:cNvSpPr>
          <p:nvPr>
            <p:ph type="sldNum" sz="quarter" idx="4"/>
          </p:nvPr>
        </p:nvSpPr>
        <p:spPr>
          <a:xfrm>
            <a:off x="8408035" y="6294120"/>
            <a:ext cx="2945765" cy="427355"/>
          </a:xfrm>
        </p:spPr>
        <p:txBody>
          <a:bodyPr lIns="91433" tIns="45717" rIns="91433" bIns="45717" anchor="ctr" anchorCtr="0"/>
          <a:lstStyle>
            <a:lvl1pPr marL="0" lvl="0" indent="0" algn="l" defTabSz="91313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Franklin Gothic Book" charset="0"/>
                <a:sym typeface="Franklin Gothic Book" charset="0"/>
              </a:rPr>
            </a:fld>
            <a:endParaRPr lang="zh-CN" altLang="en-US" sz="1200" dirty="0">
              <a:solidFill>
                <a:srgbClr val="898989"/>
              </a:solidFill>
              <a:latin typeface="Franklin Gothic Book" charset="0"/>
              <a:sym typeface="Franklin Gothic Book" charset="0"/>
            </a:endParaRPr>
          </a:p>
        </p:txBody>
      </p:sp>
      <p:sp>
        <p:nvSpPr>
          <p:cNvPr id="40963" name="灯片编号占位符 5"/>
          <p:cNvSpPr>
            <a:spLocks noGrp="1"/>
          </p:cNvSpPr>
          <p:nvPr/>
        </p:nvSpPr>
        <p:spPr>
          <a:xfrm>
            <a:off x="8408035" y="6294120"/>
            <a:ext cx="2945765" cy="427355"/>
          </a:xfrm>
          <a:prstGeom prst="rect">
            <a:avLst/>
          </a:prstGeom>
          <a:noFill/>
          <a:ln w="9525">
            <a:noFill/>
          </a:ln>
        </p:spPr>
        <p:txBody>
          <a:bodyPr lIns="91433" tIns="45717" rIns="91433" bIns="45717"/>
          <a:p>
            <a:pPr eaLnBrk="0" hangingPunct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430338"/>
            <a:ext cx="12192000" cy="5427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249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600" b="0" i="0" u="sng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75" name="图片 21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" y="1744980"/>
            <a:ext cx="3155315" cy="126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6" name="图片 22" descr="timg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945" y="1744980"/>
            <a:ext cx="3284855" cy="1398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7" name="图片 23" descr="c5950ef767b19e55ea0255d876a5d3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130" y="3314700"/>
            <a:ext cx="2423795" cy="320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8" name="图片 24" descr="c70852a1b06c4cd742b581611b8c623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" y="3232150"/>
            <a:ext cx="3154680" cy="3061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9" name="图片 25" descr="5bd0366f93c0615d9c64ab7f92acaef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180" y="2293620"/>
            <a:ext cx="5065395" cy="3840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矩形 26"/>
          <p:cNvSpPr/>
          <p:nvPr/>
        </p:nvSpPr>
        <p:spPr>
          <a:xfrm>
            <a:off x="441325" y="422275"/>
            <a:ext cx="3812540" cy="783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249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熟悉安全出口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位置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10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11.xml><?xml version="1.0" encoding="utf-8"?>
<p:tagLst xmlns:p="http://schemas.openxmlformats.org/presentationml/2006/main">
  <p:tag name="KSO_WM_DIAGRAM_VIRTUALLY_FRAME" val="{&quot;height&quot;:396.74244094488193,&quot;left&quot;:132.74811023622047,&quot;top&quot;:107.2815748031496,&quot;width&quot;:706.5}"/>
</p:tagLst>
</file>

<file path=ppt/tags/tag12.xml><?xml version="1.0" encoding="utf-8"?>
<p:tagLst xmlns:p="http://schemas.openxmlformats.org/presentationml/2006/main">
  <p:tag name="KSO_WM_DIAGRAM_VIRTUALLY_FRAME" val="{&quot;height&quot;:396.74244094488193,&quot;left&quot;:132.74811023622047,&quot;top&quot;:107.2815748031496,&quot;width&quot;:706.5}"/>
</p:tagLst>
</file>

<file path=ppt/tags/tag13.xml><?xml version="1.0" encoding="utf-8"?>
<p:tagLst xmlns:p="http://schemas.openxmlformats.org/presentationml/2006/main">
  <p:tag name="KSO_WM_DIAGRAM_VIRTUALLY_FRAME" val="{&quot;height&quot;:396.74244094488193,&quot;left&quot;:132.74811023622047,&quot;top&quot;:107.2815748031496,&quot;width&quot;:706.5}"/>
</p:tagLst>
</file>

<file path=ppt/tags/tag14.xml><?xml version="1.0" encoding="utf-8"?>
<p:tagLst xmlns:p="http://schemas.openxmlformats.org/presentationml/2006/main">
  <p:tag name="KSO_WM_DIAGRAM_VIRTUALLY_FRAME" val="{&quot;height&quot;:340.44188976377956,&quot;left&quot;:49.07968503937008,&quot;top&quot;:137.25204724409448,&quot;width&quot;:863.0598425196852}"/>
</p:tagLst>
</file>

<file path=ppt/tags/tag15.xml><?xml version="1.0" encoding="utf-8"?>
<p:tagLst xmlns:p="http://schemas.openxmlformats.org/presentationml/2006/main">
  <p:tag name="KSO_WM_DIAGRAM_VIRTUALLY_FRAME" val="{&quot;height&quot;:340.44188976377956,&quot;left&quot;:49.07968503937008,&quot;top&quot;:137.25204724409448,&quot;width&quot;:863.0598425196852}"/>
</p:tagLst>
</file>

<file path=ppt/tags/tag16.xml><?xml version="1.0" encoding="utf-8"?>
<p:tagLst xmlns:p="http://schemas.openxmlformats.org/presentationml/2006/main">
  <p:tag name="commondata" val="eyJoZGlkIjoiZmI3YmRlNjhjODhkZjY0ZTVlMWFlY2UwY2I1YzhiYzgifQ=="/>
</p:tagLst>
</file>

<file path=ppt/tags/tag2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3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4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5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6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7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8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ags/tag9.xml><?xml version="1.0" encoding="utf-8"?>
<p:tagLst xmlns:p="http://schemas.openxmlformats.org/presentationml/2006/main">
  <p:tag name="KSO_WM_DIAGRAM_VIRTUALLY_FRAME" val="{&quot;height&quot;:379.2248031496063,&quot;left&quot;:414.7874803149606,&quot;top&quot;:127.71637795275589,&quot;width&quot;:510.0000000000001}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Office 主题​​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Office 主题​​">
      <a:majorFont>
        <a:latin typeface="Franklin Gothic Medium"/>
        <a:ea typeface="微软雅黑"/>
        <a:cs typeface=""/>
      </a:majorFont>
      <a:minorFont>
        <a:latin typeface="Franklin Gothic Book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249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FFFFFF"/>
      </a:accent3>
      <a:accent4>
        <a:srgbClr val="000000"/>
      </a:accent4>
      <a:accent5>
        <a:srgbClr val="AEC7D0"/>
      </a:accent5>
      <a:accent6>
        <a:srgbClr val="E6A608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WPS 演示</Application>
  <PresentationFormat/>
  <Paragraphs>109</Paragraphs>
  <Slides>12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Franklin Gothic Book</vt:lpstr>
      <vt:lpstr>Franklin Gothic Medium</vt:lpstr>
      <vt:lpstr>微软雅黑</vt:lpstr>
      <vt:lpstr>Calibri</vt:lpstr>
      <vt:lpstr>黑体</vt:lpstr>
      <vt:lpstr>Impact</vt:lpstr>
      <vt:lpstr>Arial Unicode MS</vt:lpstr>
      <vt:lpstr>Office 主题​​</vt:lpstr>
      <vt:lpstr>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江波</cp:lastModifiedBy>
  <cp:revision>178</cp:revision>
  <dcterms:created xsi:type="dcterms:W3CDTF">2018-04-24T10:06:00Z</dcterms:created>
  <dcterms:modified xsi:type="dcterms:W3CDTF">2024-11-17T14:34:53Z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2052-12.1.0.18345</vt:lpwstr>
  </property>
  <property fmtid="{D5CDD505-2E9C-101B-9397-08002B2CF9AE}" pid="3" name="ICV">
    <vt:lpwstr>C096E29661EF433CBF94ABE69F973A91_12</vt:lpwstr>
  </property>
</Properties>
</file>