
<file path=[Content_Types].xml><?xml version="1.0" encoding="utf-8"?>
<Types xmlns="http://schemas.openxmlformats.org/package/2006/content-types">
  <Default Extension="wav" ContentType="audio/x-wav"/>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257" r:id="rId3"/>
    <p:sldId id="282" r:id="rId5"/>
    <p:sldId id="284" r:id="rId6"/>
    <p:sldId id="286" r:id="rId7"/>
    <p:sldId id="285" r:id="rId8"/>
    <p:sldId id="283" r:id="rId9"/>
    <p:sldId id="293" r:id="rId10"/>
    <p:sldId id="291" r:id="rId11"/>
    <p:sldId id="295" r:id="rId12"/>
    <p:sldId id="696" r:id="rId13"/>
    <p:sldId id="294" r:id="rId14"/>
    <p:sldId id="697" r:id="rId15"/>
    <p:sldId id="302" r:id="rId16"/>
    <p:sldId id="691" r:id="rId17"/>
    <p:sldId id="304" r:id="rId18"/>
    <p:sldId id="303" r:id="rId19"/>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40000"/>
    <a:srgbClr val="8C06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711"/>
  </p:normalViewPr>
  <p:slideViewPr>
    <p:cSldViewPr snapToGrid="0">
      <p:cViewPr varScale="1">
        <p:scale>
          <a:sx n="66" d="100"/>
          <a:sy n="66" d="100"/>
        </p:scale>
        <p:origin x="8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FAF58-C9AD-4A10-B9E9-842B4EAD92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D16AD-69CC-42C1-8C6C-F1653D64EE3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C9D16AD-69CC-42C1-8C6C-F1653D64EE3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5000">
        <p:random/>
      </p:transition>
    </mc:Choice>
    <mc:Fallback>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640FD0AB-EDF5-4E79-9B15-D7A6B33D05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D057B4E-B8B3-4FF2-A464-B4CDDC7D95A3}" type="slidenum">
              <a:rPr lang="zh-CN" altLang="en-US" smtClean="0"/>
            </a:fld>
            <a:endParaRPr lang="zh-CN" altLang="en-US"/>
          </a:p>
        </p:txBody>
      </p:sp>
    </p:spTree>
  </p:cSld>
  <p:clrMapOvr>
    <a:masterClrMapping/>
  </p:clrMapOvr>
  <p:transition spd="med" advTm="400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FD0AB-EDF5-4E79-9B15-D7A6B33D059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7B4E-B8B3-4FF2-A464-B4CDDC7D95A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advTm="4000">
    <p:random/>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hdphoto" Target="../media/image9.wdp"/><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4" Type="http://schemas.openxmlformats.org/officeDocument/2006/relationships/notesSlide" Target="../notesSlides/notesSlide1.xml"/><Relationship Id="rId13" Type="http://schemas.openxmlformats.org/officeDocument/2006/relationships/slideLayout" Target="../slideLayouts/slideLayout7.xml"/><Relationship Id="rId12" Type="http://schemas.openxmlformats.org/officeDocument/2006/relationships/image" Target="../media/image10.png"/><Relationship Id="rId11" Type="http://schemas.microsoft.com/office/2007/relationships/media" Target="../media/audio1.wav"/><Relationship Id="rId10" Type="http://schemas.openxmlformats.org/officeDocument/2006/relationships/audio" Target="../media/audio1.wav"/><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28.jpe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image" Target="../media/image30.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22.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组合 9"/>
          <p:cNvGrpSpPr/>
          <p:nvPr/>
        </p:nvGrpSpPr>
        <p:grpSpPr>
          <a:xfrm>
            <a:off x="0" y="-1"/>
            <a:ext cx="12280900" cy="7156087"/>
            <a:chOff x="0" y="0"/>
            <a:chExt cx="12280900" cy="685800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20" y="0"/>
              <a:ext cx="12191980" cy="6857990"/>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26" r="-1367" b="-2188"/>
            <a:stretch>
              <a:fillRect/>
            </a:stretch>
          </p:blipFill>
          <p:spPr>
            <a:xfrm>
              <a:off x="0" y="1829015"/>
              <a:ext cx="12280900" cy="5028985"/>
            </a:xfrm>
            <a:prstGeom prst="rect">
              <a:avLst/>
            </a:prstGeom>
          </p:spPr>
        </p:pic>
      </p:grpSp>
      <p:pic>
        <p:nvPicPr>
          <p:cNvPr id="13" name="图片 12"/>
          <p:cNvPicPr>
            <a:picLocks noChangeAspect="1"/>
          </p:cNvPicPr>
          <p:nvPr/>
        </p:nvPicPr>
        <p:blipFill>
          <a:blip r:embed="rId3"/>
          <a:stretch>
            <a:fillRect/>
          </a:stretch>
        </p:blipFill>
        <p:spPr>
          <a:xfrm>
            <a:off x="-38006" y="-10"/>
            <a:ext cx="5829231" cy="2339214"/>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0" y="1114424"/>
            <a:ext cx="2543175" cy="5028985"/>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r="-10827"/>
          <a:stretch>
            <a:fillRect/>
          </a:stretch>
        </p:blipFill>
        <p:spPr>
          <a:xfrm>
            <a:off x="9917252" y="729704"/>
            <a:ext cx="2543175" cy="5028985"/>
          </a:xfrm>
          <a:prstGeom prst="rect">
            <a:avLst/>
          </a:prstGeom>
        </p:spPr>
      </p:pic>
      <p:grpSp>
        <p:nvGrpSpPr>
          <p:cNvPr id="26" name="组合 25"/>
          <p:cNvGrpSpPr/>
          <p:nvPr/>
        </p:nvGrpSpPr>
        <p:grpSpPr>
          <a:xfrm>
            <a:off x="180339" y="215167"/>
            <a:ext cx="1923291" cy="369332"/>
            <a:chOff x="294639" y="103428"/>
            <a:chExt cx="1923291" cy="369332"/>
          </a:xfrm>
        </p:grpSpPr>
        <p:sp>
          <p:nvSpPr>
            <p:cNvPr id="17" name="文本框 16"/>
            <p:cNvSpPr txBox="1"/>
            <p:nvPr/>
          </p:nvSpPr>
          <p:spPr>
            <a:xfrm>
              <a:off x="946342" y="103428"/>
              <a:ext cx="1271588" cy="369332"/>
            </a:xfrm>
            <a:prstGeom prst="rect">
              <a:avLst/>
            </a:prstGeom>
            <a:noFill/>
          </p:spPr>
          <p:txBody>
            <a:bodyPr wrap="square" rtlCol="0">
              <a:spAutoFit/>
            </a:bodyPr>
            <a:lstStyle/>
            <a:p>
              <a:r>
                <a:rPr lang="en-US" altLang="zh-CN" b="1" dirty="0">
                  <a:solidFill>
                    <a:srgbClr val="8C0603"/>
                  </a:solidFill>
                  <a:cs typeface="+mn-ea"/>
                  <a:sym typeface="+mn-lt"/>
                </a:rPr>
                <a:t>300000</a:t>
              </a:r>
              <a:endParaRPr lang="zh-CN" altLang="en-US" b="1" dirty="0">
                <a:solidFill>
                  <a:srgbClr val="8C0603"/>
                </a:solidFill>
                <a:cs typeface="+mn-ea"/>
                <a:sym typeface="+mn-lt"/>
              </a:endParaRPr>
            </a:p>
          </p:txBody>
        </p:sp>
        <p:sp>
          <p:nvSpPr>
            <p:cNvPr id="18" name="文本框 17"/>
            <p:cNvSpPr txBox="1"/>
            <p:nvPr/>
          </p:nvSpPr>
          <p:spPr>
            <a:xfrm>
              <a:off x="294639" y="127027"/>
              <a:ext cx="1271588" cy="307777"/>
            </a:xfrm>
            <a:prstGeom prst="rect">
              <a:avLst/>
            </a:prstGeom>
            <a:noFill/>
          </p:spPr>
          <p:txBody>
            <a:bodyPr wrap="square" rtlCol="0">
              <a:spAutoFit/>
            </a:bodyPr>
            <a:lstStyle/>
            <a:p>
              <a:r>
                <a:rPr lang="zh-CN" altLang="en-US" sz="1400" b="1" dirty="0">
                  <a:solidFill>
                    <a:schemeClr val="bg1"/>
                  </a:solidFill>
                  <a:cs typeface="+mn-ea"/>
                  <a:sym typeface="+mn-lt"/>
                </a:rPr>
                <a:t>遇难者</a:t>
              </a:r>
              <a:endParaRPr lang="zh-CN" altLang="en-US" sz="1400" b="1" dirty="0">
                <a:solidFill>
                  <a:schemeClr val="bg1"/>
                </a:solidFill>
                <a:cs typeface="+mn-ea"/>
                <a:sym typeface="+mn-lt"/>
              </a:endParaRPr>
            </a:p>
          </p:txBody>
        </p:sp>
      </p:grpSp>
      <p:sp>
        <p:nvSpPr>
          <p:cNvPr id="24" name="文本框 23"/>
          <p:cNvSpPr txBox="1"/>
          <p:nvPr/>
        </p:nvSpPr>
        <p:spPr>
          <a:xfrm>
            <a:off x="8180705" y="1067435"/>
            <a:ext cx="859790" cy="5414645"/>
          </a:xfrm>
          <a:prstGeom prst="rect">
            <a:avLst/>
          </a:prstGeom>
          <a:noFill/>
        </p:spPr>
        <p:txBody>
          <a:bodyPr vert="eaVert" wrap="square" rtlCol="0">
            <a:spAutoFit/>
          </a:bodyPr>
          <a:lstStyle/>
          <a:p>
            <a:r>
              <a:rPr lang="zh-CN" altLang="en-US" sz="1600" dirty="0">
                <a:solidFill>
                  <a:srgbClr val="F40000"/>
                </a:solidFill>
                <a:cs typeface="+mn-ea"/>
                <a:sym typeface="+mn-lt"/>
              </a:rPr>
              <a:t> </a:t>
            </a:r>
            <a:r>
              <a:rPr lang="zh-CN" altLang="en-US" sz="4400" b="1" dirty="0">
                <a:solidFill>
                  <a:srgbClr val="F40000"/>
                </a:solidFill>
                <a:cs typeface="+mn-ea"/>
                <a:sym typeface="+mn-lt"/>
              </a:rPr>
              <a:t>勿忘国耻 振兴中华</a:t>
            </a:r>
            <a:endParaRPr lang="zh-CN" altLang="en-US" sz="4400" b="1" dirty="0">
              <a:solidFill>
                <a:srgbClr val="F40000"/>
              </a:solidFill>
              <a:cs typeface="+mn-ea"/>
              <a:sym typeface="+mn-lt"/>
            </a:endParaRPr>
          </a:p>
        </p:txBody>
      </p:sp>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l="41551" r="27978"/>
          <a:stretch>
            <a:fillRect/>
          </a:stretch>
        </p:blipFill>
        <p:spPr>
          <a:xfrm>
            <a:off x="8821897" y="3370639"/>
            <a:ext cx="1577342" cy="3451101"/>
          </a:xfrm>
          <a:prstGeom prst="rect">
            <a:avLst/>
          </a:prstGeom>
        </p:spPr>
      </p:pic>
      <p:grpSp>
        <p:nvGrpSpPr>
          <p:cNvPr id="33" name="组合 32"/>
          <p:cNvGrpSpPr/>
          <p:nvPr/>
        </p:nvGrpSpPr>
        <p:grpSpPr>
          <a:xfrm>
            <a:off x="3583616" y="-476583"/>
            <a:ext cx="4861891" cy="7156097"/>
            <a:chOff x="3691578" y="-548922"/>
            <a:chExt cx="4861891" cy="7156097"/>
          </a:xfrm>
        </p:grpSpPr>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3691578" y="-548922"/>
              <a:ext cx="4861891" cy="7156097"/>
            </a:xfrm>
            <a:prstGeom prst="rect">
              <a:avLst/>
            </a:prstGeom>
          </p:spPr>
        </p:pic>
        <p:pic>
          <p:nvPicPr>
            <p:cNvPr id="30" name="图片 29"/>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715329" y="995160"/>
              <a:ext cx="1153360" cy="1153360"/>
            </a:xfrm>
            <a:prstGeom prst="rect">
              <a:avLst/>
            </a:prstGeom>
          </p:spPr>
        </p:pic>
      </p:grpSp>
      <p:sp>
        <p:nvSpPr>
          <p:cNvPr id="19" name="文本框 18"/>
          <p:cNvSpPr txBox="1"/>
          <p:nvPr/>
        </p:nvSpPr>
        <p:spPr>
          <a:xfrm>
            <a:off x="10937091" y="5393134"/>
            <a:ext cx="995059" cy="769441"/>
          </a:xfrm>
          <a:prstGeom prst="rect">
            <a:avLst/>
          </a:prstGeom>
          <a:noFill/>
        </p:spPr>
        <p:txBody>
          <a:bodyPr wrap="square" rtlCol="0">
            <a:spAutoFit/>
          </a:bodyPr>
          <a:lstStyle/>
          <a:p>
            <a:pPr algn="r"/>
            <a:r>
              <a:rPr lang="zh-CN" altLang="en-US" sz="1100" dirty="0">
                <a:solidFill>
                  <a:schemeClr val="bg1"/>
                </a:solidFill>
                <a:cs typeface="+mn-ea"/>
                <a:sym typeface="+mn-lt"/>
              </a:rPr>
              <a:t>铭记历史</a:t>
            </a:r>
            <a:endParaRPr lang="en-US" altLang="zh-CN" sz="1100" dirty="0">
              <a:solidFill>
                <a:schemeClr val="bg1"/>
              </a:solidFill>
              <a:cs typeface="+mn-ea"/>
              <a:sym typeface="+mn-lt"/>
            </a:endParaRPr>
          </a:p>
          <a:p>
            <a:pPr algn="r"/>
            <a:r>
              <a:rPr lang="zh-CN" altLang="en-US" sz="1100" dirty="0">
                <a:solidFill>
                  <a:schemeClr val="bg1"/>
                </a:solidFill>
                <a:cs typeface="+mn-ea"/>
                <a:sym typeface="+mn-lt"/>
              </a:rPr>
              <a:t>勿忘国耻</a:t>
            </a:r>
            <a:endParaRPr lang="en-US" altLang="zh-CN" sz="1100" dirty="0">
              <a:solidFill>
                <a:schemeClr val="bg1"/>
              </a:solidFill>
              <a:cs typeface="+mn-ea"/>
              <a:sym typeface="+mn-lt"/>
            </a:endParaRPr>
          </a:p>
          <a:p>
            <a:pPr algn="r"/>
            <a:r>
              <a:rPr lang="zh-CN" altLang="en-US" sz="1100" dirty="0">
                <a:solidFill>
                  <a:schemeClr val="bg1"/>
                </a:solidFill>
                <a:cs typeface="+mn-ea"/>
                <a:sym typeface="+mn-lt"/>
              </a:rPr>
              <a:t>南京大屠杀</a:t>
            </a:r>
            <a:endParaRPr lang="en-US" altLang="zh-CN" sz="1100" dirty="0">
              <a:solidFill>
                <a:schemeClr val="bg1"/>
              </a:solidFill>
              <a:cs typeface="+mn-ea"/>
              <a:sym typeface="+mn-lt"/>
            </a:endParaRPr>
          </a:p>
          <a:p>
            <a:pPr algn="r"/>
            <a:r>
              <a:rPr lang="en-US" altLang="zh-CN" sz="1100" dirty="0">
                <a:solidFill>
                  <a:schemeClr val="bg1"/>
                </a:solidFill>
                <a:cs typeface="+mn-ea"/>
                <a:sym typeface="+mn-lt"/>
              </a:rPr>
              <a:t>12</a:t>
            </a:r>
            <a:r>
              <a:rPr lang="zh-CN" altLang="en-US" sz="1100" dirty="0">
                <a:solidFill>
                  <a:schemeClr val="bg1"/>
                </a:solidFill>
                <a:cs typeface="+mn-ea"/>
                <a:sym typeface="+mn-lt"/>
              </a:rPr>
              <a:t>月</a:t>
            </a:r>
            <a:r>
              <a:rPr lang="en-US" altLang="zh-CN" sz="1100" dirty="0">
                <a:solidFill>
                  <a:schemeClr val="bg1"/>
                </a:solidFill>
                <a:cs typeface="+mn-ea"/>
                <a:sym typeface="+mn-lt"/>
              </a:rPr>
              <a:t>13</a:t>
            </a:r>
            <a:r>
              <a:rPr lang="zh-CN" altLang="en-US" sz="1100" dirty="0">
                <a:solidFill>
                  <a:schemeClr val="bg1"/>
                </a:solidFill>
                <a:cs typeface="+mn-ea"/>
                <a:sym typeface="+mn-lt"/>
              </a:rPr>
              <a:t>日</a:t>
            </a:r>
            <a:endParaRPr lang="zh-CN" altLang="en-US" sz="1100" dirty="0">
              <a:solidFill>
                <a:schemeClr val="bg1"/>
              </a:solidFill>
              <a:cs typeface="+mn-ea"/>
              <a:sym typeface="+mn-lt"/>
            </a:endParaRPr>
          </a:p>
        </p:txBody>
      </p:sp>
      <p:sp>
        <p:nvSpPr>
          <p:cNvPr id="20" name="文本框 19"/>
          <p:cNvSpPr txBox="1"/>
          <p:nvPr/>
        </p:nvSpPr>
        <p:spPr>
          <a:xfrm>
            <a:off x="10399239" y="6104707"/>
            <a:ext cx="1577342" cy="415498"/>
          </a:xfrm>
          <a:prstGeom prst="rect">
            <a:avLst/>
          </a:prstGeom>
          <a:noFill/>
        </p:spPr>
        <p:txBody>
          <a:bodyPr wrap="square" rtlCol="0">
            <a:spAutoFit/>
          </a:bodyPr>
          <a:lstStyle/>
          <a:p>
            <a:pPr algn="r"/>
            <a:r>
              <a:rPr lang="en-US" altLang="zh-CN" sz="700" dirty="0">
                <a:solidFill>
                  <a:schemeClr val="bg1"/>
                </a:solidFill>
                <a:cs typeface="+mn-ea"/>
                <a:sym typeface="+mn-lt"/>
              </a:rPr>
              <a:t>Enter your</a:t>
            </a:r>
            <a:r>
              <a:rPr lang="zh-CN" altLang="en-US" sz="700" dirty="0">
                <a:solidFill>
                  <a:schemeClr val="bg1"/>
                </a:solidFill>
                <a:cs typeface="+mn-ea"/>
                <a:sym typeface="+mn-lt"/>
              </a:rPr>
              <a:t> </a:t>
            </a:r>
            <a:r>
              <a:rPr lang="en-US" altLang="zh-CN" sz="700" dirty="0" err="1">
                <a:solidFill>
                  <a:schemeClr val="bg1"/>
                </a:solidFill>
                <a:cs typeface="+mn-ea"/>
                <a:sym typeface="+mn-lt"/>
              </a:rPr>
              <a:t>english</a:t>
            </a:r>
            <a:r>
              <a:rPr lang="zh-CN" altLang="en-US" sz="700" dirty="0">
                <a:solidFill>
                  <a:schemeClr val="bg1"/>
                </a:solidFill>
                <a:cs typeface="+mn-ea"/>
                <a:sym typeface="+mn-lt"/>
              </a:rPr>
              <a:t> </a:t>
            </a:r>
            <a:r>
              <a:rPr lang="en-US" altLang="zh-CN" sz="700" dirty="0">
                <a:solidFill>
                  <a:schemeClr val="bg1"/>
                </a:solidFill>
                <a:cs typeface="+mn-ea"/>
                <a:sym typeface="+mn-lt"/>
              </a:rPr>
              <a:t>title</a:t>
            </a:r>
            <a:r>
              <a:rPr lang="zh-CN" altLang="en-US" sz="700" dirty="0">
                <a:solidFill>
                  <a:schemeClr val="bg1"/>
                </a:solidFill>
                <a:cs typeface="+mn-ea"/>
                <a:sym typeface="+mn-lt"/>
              </a:rPr>
              <a:t> </a:t>
            </a:r>
            <a:r>
              <a:rPr lang="en-US" altLang="zh-CN" sz="700" dirty="0" err="1">
                <a:solidFill>
                  <a:schemeClr val="bg1"/>
                </a:solidFill>
                <a:cs typeface="+mn-ea"/>
                <a:sym typeface="+mn-lt"/>
              </a:rPr>
              <a:t>hereEnter</a:t>
            </a:r>
            <a:r>
              <a:rPr lang="en-US" altLang="zh-CN" sz="700" dirty="0">
                <a:solidFill>
                  <a:schemeClr val="bg1"/>
                </a:solidFill>
                <a:cs typeface="+mn-ea"/>
                <a:sym typeface="+mn-lt"/>
              </a:rPr>
              <a:t> your</a:t>
            </a:r>
            <a:r>
              <a:rPr lang="zh-CN" altLang="en-US" sz="700" dirty="0">
                <a:solidFill>
                  <a:schemeClr val="bg1"/>
                </a:solidFill>
                <a:cs typeface="+mn-ea"/>
                <a:sym typeface="+mn-lt"/>
              </a:rPr>
              <a:t> </a:t>
            </a:r>
            <a:r>
              <a:rPr lang="en-US" altLang="zh-CN" sz="700" dirty="0" err="1">
                <a:solidFill>
                  <a:schemeClr val="bg1"/>
                </a:solidFill>
                <a:cs typeface="+mn-ea"/>
                <a:sym typeface="+mn-lt"/>
              </a:rPr>
              <a:t>english</a:t>
            </a:r>
            <a:r>
              <a:rPr lang="zh-CN" altLang="en-US" sz="700" dirty="0">
                <a:solidFill>
                  <a:schemeClr val="bg1"/>
                </a:solidFill>
                <a:cs typeface="+mn-ea"/>
                <a:sym typeface="+mn-lt"/>
              </a:rPr>
              <a:t> </a:t>
            </a:r>
            <a:r>
              <a:rPr lang="en-US" altLang="zh-CN" sz="700" dirty="0">
                <a:solidFill>
                  <a:schemeClr val="bg1"/>
                </a:solidFill>
                <a:cs typeface="+mn-ea"/>
                <a:sym typeface="+mn-lt"/>
              </a:rPr>
              <a:t>title</a:t>
            </a:r>
            <a:r>
              <a:rPr lang="zh-CN" altLang="en-US" sz="700" dirty="0">
                <a:solidFill>
                  <a:schemeClr val="bg1"/>
                </a:solidFill>
                <a:cs typeface="+mn-ea"/>
                <a:sym typeface="+mn-lt"/>
              </a:rPr>
              <a:t> </a:t>
            </a:r>
            <a:r>
              <a:rPr lang="en-US" altLang="zh-CN" sz="700" dirty="0">
                <a:solidFill>
                  <a:schemeClr val="bg1"/>
                </a:solidFill>
                <a:cs typeface="+mn-ea"/>
                <a:sym typeface="+mn-lt"/>
              </a:rPr>
              <a:t>here</a:t>
            </a:r>
            <a:endParaRPr lang="zh-CN" altLang="en-US" sz="700" dirty="0">
              <a:solidFill>
                <a:schemeClr val="bg1"/>
              </a:solidFill>
              <a:cs typeface="+mn-ea"/>
              <a:sym typeface="+mn-lt"/>
            </a:endParaRPr>
          </a:p>
          <a:p>
            <a:pPr algn="r"/>
            <a:endParaRPr lang="zh-CN" altLang="en-US" sz="700" dirty="0">
              <a:solidFill>
                <a:schemeClr val="bg1"/>
              </a:solidFill>
              <a:cs typeface="+mn-ea"/>
              <a:sym typeface="+mn-lt"/>
            </a:endParaRPr>
          </a:p>
        </p:txBody>
      </p:sp>
      <p:pic>
        <p:nvPicPr>
          <p:cNvPr id="2" name="唯美动人浪漫场景短视频配乐.wav">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1372454" y="-304247"/>
            <a:ext cx="812800" cy="812800"/>
          </a:xfrm>
          <a:prstGeom prst="rect">
            <a:avLst/>
          </a:prstGeom>
        </p:spPr>
      </p:pic>
    </p:spTree>
  </p:cSld>
  <p:clrMapOvr>
    <a:masterClrMapping/>
  </p:clrMapOvr>
  <p:transition spd="med">
    <p:random/>
  </p:transition>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3" name="文本框 2"/>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立法历程</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9875"/>
            <a:ext cx="7170821" cy="5378116"/>
          </a:xfrm>
          <a:prstGeom prst="rect">
            <a:avLst/>
          </a:prstGeom>
        </p:spPr>
      </p:pic>
      <p:pic>
        <p:nvPicPr>
          <p:cNvPr id="6" name="图片 5" descr="148161622323416089"/>
          <p:cNvPicPr>
            <a:picLocks noChangeAspect="1"/>
          </p:cNvPicPr>
          <p:nvPr/>
        </p:nvPicPr>
        <p:blipFill>
          <a:blip r:embed="rId3"/>
          <a:stretch>
            <a:fillRect/>
          </a:stretch>
        </p:blipFill>
        <p:spPr>
          <a:xfrm>
            <a:off x="0" y="0"/>
            <a:ext cx="12192000" cy="7623175"/>
          </a:xfrm>
          <a:prstGeom prst="rect">
            <a:avLst/>
          </a:prstGeom>
        </p:spPr>
      </p:pic>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403"/>
            <a:ext cx="12192717" cy="6857597"/>
          </a:xfrm>
          <a:prstGeom prst="rect">
            <a:avLst/>
          </a:prstGeom>
        </p:spPr>
      </p:pic>
      <p:sp>
        <p:nvSpPr>
          <p:cNvPr id="7" name="圆角矩形 8"/>
          <p:cNvSpPr/>
          <p:nvPr/>
        </p:nvSpPr>
        <p:spPr>
          <a:xfrm>
            <a:off x="3600449" y="3390900"/>
            <a:ext cx="5039131" cy="72623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lumMod val="65000"/>
                    <a:lumOff val="35000"/>
                  </a:schemeClr>
                </a:solidFill>
                <a:cs typeface="+mn-ea"/>
                <a:sym typeface="+mn-lt"/>
              </a:rPr>
              <a:t>重</a:t>
            </a:r>
            <a:r>
              <a:rPr lang="en-US" altLang="zh-CN" sz="3600" b="1" dirty="0">
                <a:solidFill>
                  <a:schemeClr val="tx1">
                    <a:lumMod val="65000"/>
                    <a:lumOff val="35000"/>
                  </a:schemeClr>
                </a:solidFill>
                <a:cs typeface="+mn-ea"/>
                <a:sym typeface="+mn-lt"/>
              </a:rPr>
              <a:t> </a:t>
            </a:r>
            <a:r>
              <a:rPr lang="zh-CN" altLang="en-US" sz="3600" b="1" dirty="0">
                <a:solidFill>
                  <a:schemeClr val="tx1">
                    <a:lumMod val="65000"/>
                    <a:lumOff val="35000"/>
                  </a:schemeClr>
                </a:solidFill>
                <a:cs typeface="+mn-ea"/>
                <a:sym typeface="+mn-lt"/>
              </a:rPr>
              <a:t>大</a:t>
            </a:r>
            <a:r>
              <a:rPr lang="en-US" altLang="zh-CN" sz="3600" b="1" dirty="0">
                <a:solidFill>
                  <a:schemeClr val="tx1">
                    <a:lumMod val="65000"/>
                    <a:lumOff val="35000"/>
                  </a:schemeClr>
                </a:solidFill>
                <a:cs typeface="+mn-ea"/>
                <a:sym typeface="+mn-lt"/>
              </a:rPr>
              <a:t> </a:t>
            </a:r>
            <a:r>
              <a:rPr lang="zh-CN" altLang="en-US" sz="3600" b="1" dirty="0">
                <a:solidFill>
                  <a:schemeClr val="tx1">
                    <a:lumMod val="65000"/>
                    <a:lumOff val="35000"/>
                  </a:schemeClr>
                </a:solidFill>
                <a:cs typeface="+mn-ea"/>
                <a:sym typeface="+mn-lt"/>
              </a:rPr>
              <a:t>意</a:t>
            </a:r>
            <a:r>
              <a:rPr lang="en-US" altLang="zh-CN" sz="3600" b="1" dirty="0">
                <a:solidFill>
                  <a:schemeClr val="tx1">
                    <a:lumMod val="65000"/>
                    <a:lumOff val="35000"/>
                  </a:schemeClr>
                </a:solidFill>
                <a:cs typeface="+mn-ea"/>
                <a:sym typeface="+mn-lt"/>
              </a:rPr>
              <a:t> </a:t>
            </a:r>
            <a:r>
              <a:rPr lang="zh-CN" altLang="en-US" sz="3600" b="1" dirty="0">
                <a:solidFill>
                  <a:schemeClr val="tx1">
                    <a:lumMod val="65000"/>
                    <a:lumOff val="35000"/>
                  </a:schemeClr>
                </a:solidFill>
                <a:cs typeface="+mn-ea"/>
                <a:sym typeface="+mn-lt"/>
              </a:rPr>
              <a:t>义  </a:t>
            </a:r>
            <a:endParaRPr lang="zh-CN" altLang="en-US" sz="3600" b="1" dirty="0">
              <a:solidFill>
                <a:schemeClr val="tx1">
                  <a:lumMod val="65000"/>
                  <a:lumOff val="35000"/>
                </a:schemeClr>
              </a:solidFill>
              <a:cs typeface="+mn-ea"/>
              <a:sym typeface="+mn-lt"/>
            </a:endParaRPr>
          </a:p>
        </p:txBody>
      </p:sp>
      <p:sp>
        <p:nvSpPr>
          <p:cNvPr id="12" name="TextBox 20"/>
          <p:cNvSpPr txBox="1"/>
          <p:nvPr/>
        </p:nvSpPr>
        <p:spPr>
          <a:xfrm>
            <a:off x="5028369" y="1267242"/>
            <a:ext cx="1873911" cy="2123658"/>
          </a:xfrm>
          <a:prstGeom prst="rect">
            <a:avLst/>
          </a:prstGeom>
          <a:noFill/>
        </p:spPr>
        <p:txBody>
          <a:bodyPr wrap="none" lIns="0" tIns="0" rIns="0" bIns="0" rtlCol="0">
            <a:spAutoFit/>
          </a:bodyPr>
          <a:lstStyle/>
          <a:p>
            <a:r>
              <a:rPr lang="en-US" altLang="zh-CN" sz="13800" b="1" dirty="0">
                <a:solidFill>
                  <a:schemeClr val="bg1"/>
                </a:solidFill>
                <a:cs typeface="+mn-ea"/>
                <a:sym typeface="+mn-lt"/>
              </a:rPr>
              <a:t>03</a:t>
            </a:r>
            <a:endParaRPr lang="zh-CN" altLang="en-US" sz="13800" b="1" dirty="0">
              <a:solidFill>
                <a:schemeClr val="bg1"/>
              </a:solidFill>
              <a:cs typeface="+mn-ea"/>
              <a:sym typeface="+mn-lt"/>
            </a:endParaRPr>
          </a:p>
        </p:txBody>
      </p:sp>
      <p:sp>
        <p:nvSpPr>
          <p:cNvPr id="2" name="文本框 1"/>
          <p:cNvSpPr txBox="1"/>
          <p:nvPr/>
        </p:nvSpPr>
        <p:spPr>
          <a:xfrm>
            <a:off x="4248150" y="4468946"/>
            <a:ext cx="3833101" cy="584775"/>
          </a:xfrm>
          <a:prstGeom prst="rect">
            <a:avLst/>
          </a:prstGeom>
          <a:noFill/>
        </p:spPr>
        <p:txBody>
          <a:bodyPr wrap="none" rtlCol="0">
            <a:spAutoFit/>
          </a:bodyPr>
          <a:lstStyle/>
          <a:p>
            <a:r>
              <a:rPr lang="zh-CN" altLang="en-US" sz="3200" b="1" dirty="0">
                <a:solidFill>
                  <a:srgbClr val="C00000"/>
                </a:solidFill>
                <a:cs typeface="+mn-ea"/>
                <a:sym typeface="+mn-lt"/>
              </a:rPr>
              <a:t>勿忘国耻   振兴中华</a:t>
            </a:r>
            <a:endParaRPr lang="zh-CN" altLang="en-US" sz="3200" b="1" dirty="0">
              <a:solidFill>
                <a:srgbClr val="C00000"/>
              </a:solidFill>
              <a:cs typeface="+mn-ea"/>
              <a:sym typeface="+mn-lt"/>
            </a:endParaRPr>
          </a:p>
        </p:txBody>
      </p:sp>
    </p:spTree>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3" name="文本框 2"/>
          <p:cNvSpPr txBox="1"/>
          <p:nvPr/>
        </p:nvSpPr>
        <p:spPr>
          <a:xfrm>
            <a:off x="560379" y="485782"/>
            <a:ext cx="2208220" cy="52197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重大意义</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5" name="图片 4" descr="pic_00001"/>
          <p:cNvPicPr>
            <a:picLocks noChangeAspect="1"/>
          </p:cNvPicPr>
          <p:nvPr/>
        </p:nvPicPr>
        <p:blipFill>
          <a:blip r:embed="rId2"/>
          <a:stretch>
            <a:fillRect/>
          </a:stretch>
        </p:blipFill>
        <p:spPr>
          <a:xfrm>
            <a:off x="560070" y="190500"/>
            <a:ext cx="4322445" cy="6477000"/>
          </a:xfrm>
          <a:prstGeom prst="rect">
            <a:avLst/>
          </a:prstGeom>
        </p:spPr>
      </p:pic>
      <p:pic>
        <p:nvPicPr>
          <p:cNvPr id="6" name="图片 5" descr="00301699706_8c93322d"/>
          <p:cNvPicPr>
            <a:picLocks noChangeAspect="1"/>
          </p:cNvPicPr>
          <p:nvPr/>
        </p:nvPicPr>
        <p:blipFill>
          <a:blip r:embed="rId3"/>
          <a:stretch>
            <a:fillRect/>
          </a:stretch>
        </p:blipFill>
        <p:spPr>
          <a:xfrm>
            <a:off x="5339715" y="190500"/>
            <a:ext cx="5837555" cy="6534150"/>
          </a:xfrm>
          <a:prstGeom prst="rect">
            <a:avLst/>
          </a:prstGeom>
        </p:spPr>
      </p:pic>
    </p:spTree>
  </p:cSld>
  <p:clrMapOvr>
    <a:masterClrMapping/>
  </p:clrMapOvr>
  <p:transition spd="med">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6" name="矩形 5"/>
          <p:cNvSpPr/>
          <p:nvPr/>
        </p:nvSpPr>
        <p:spPr>
          <a:xfrm>
            <a:off x="5203190" y="218440"/>
            <a:ext cx="1651000" cy="549910"/>
          </a:xfrm>
          <a:prstGeom prst="rect">
            <a:avLst/>
          </a:prstGeom>
          <a:solidFill>
            <a:srgbClr val="C00000"/>
          </a:solidFill>
          <a:effectLst/>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cs typeface="+mn-ea"/>
                <a:sym typeface="+mn-lt"/>
              </a:rPr>
              <a:t>国家公祭</a:t>
            </a:r>
            <a:r>
              <a:rPr kumimoji="0" lang="zh-CN" altLang="en-US" sz="2000" b="0" i="0" u="none" strike="noStrike" kern="1200" cap="none" spc="0" normalizeH="0" baseline="0" noProof="0" dirty="0">
                <a:ln>
                  <a:noFill/>
                </a:ln>
                <a:solidFill>
                  <a:prstClr val="white"/>
                </a:solidFill>
                <a:effectLst/>
                <a:uLnTx/>
                <a:uFillTx/>
                <a:cs typeface="+mn-ea"/>
                <a:sym typeface="+mn-lt"/>
              </a:rPr>
              <a:t>鼎</a:t>
            </a:r>
            <a:endParaRPr kumimoji="0" lang="zh-CN" altLang="en-US" sz="2000" b="0" i="0" u="none" strike="noStrike" kern="1200" cap="none" spc="0" normalizeH="0" baseline="0" noProof="0" dirty="0">
              <a:ln>
                <a:noFill/>
              </a:ln>
              <a:solidFill>
                <a:prstClr val="white"/>
              </a:solidFill>
              <a:effectLst/>
              <a:uLnTx/>
              <a:uFillTx/>
              <a:cs typeface="+mn-ea"/>
              <a:sym typeface="+mn-lt"/>
            </a:endParaRPr>
          </a:p>
        </p:txBody>
      </p:sp>
      <p:pic>
        <p:nvPicPr>
          <p:cNvPr id="7" name="图片 6" descr="R-C"/>
          <p:cNvPicPr>
            <a:picLocks noChangeAspect="1"/>
          </p:cNvPicPr>
          <p:nvPr/>
        </p:nvPicPr>
        <p:blipFill>
          <a:blip r:embed="rId2"/>
          <a:stretch>
            <a:fillRect/>
          </a:stretch>
        </p:blipFill>
        <p:spPr>
          <a:xfrm>
            <a:off x="1960880" y="885190"/>
            <a:ext cx="8135620" cy="5649595"/>
          </a:xfrm>
          <a:prstGeom prst="rect">
            <a:avLst/>
          </a:prstGeom>
        </p:spPr>
      </p:pic>
    </p:spTree>
  </p:cSld>
  <p:clrMapOvr>
    <a:masterClrMapping/>
  </p:clrMapOvr>
  <p:transition spd="med">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3" name="文本框 2"/>
          <p:cNvSpPr txBox="1"/>
          <p:nvPr/>
        </p:nvSpPr>
        <p:spPr>
          <a:xfrm>
            <a:off x="728980" y="661670"/>
            <a:ext cx="511810" cy="2767330"/>
          </a:xfrm>
          <a:prstGeom prst="rect">
            <a:avLst/>
          </a:prstGeom>
          <a:solidFill>
            <a:srgbClr val="C00000"/>
          </a:solidFill>
          <a:effectLst/>
        </p:spPr>
        <p:txBody>
          <a:bodyPr wrap="square">
            <a:no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lvl="0" algn="dist" defTabSz="457200">
              <a:defRPr/>
            </a:pPr>
            <a:r>
              <a:rPr lang="zh-CN" altLang="en-US" sz="2800" kern="0" dirty="0">
                <a:solidFill>
                  <a:prstClr val="white"/>
                </a:solidFill>
                <a:latin typeface="+mn-lt"/>
                <a:ea typeface="+mn-ea"/>
                <a:cs typeface="+mn-ea"/>
                <a:sym typeface="+mn-lt"/>
              </a:rPr>
              <a:t>公祭鼎</a:t>
            </a:r>
            <a:r>
              <a:rPr lang="zh-CN" altLang="en-US" sz="2800" kern="0" dirty="0">
                <a:solidFill>
                  <a:prstClr val="white"/>
                </a:solidFill>
                <a:latin typeface="+mn-lt"/>
                <a:ea typeface="+mn-ea"/>
                <a:cs typeface="+mn-ea"/>
                <a:sym typeface="+mn-lt"/>
              </a:rPr>
              <a:t>铭文</a:t>
            </a:r>
            <a:endParaRPr lang="zh-CN" altLang="en-US" sz="2800" kern="0" dirty="0">
              <a:solidFill>
                <a:prstClr val="white"/>
              </a:solidFill>
              <a:latin typeface="+mn-lt"/>
              <a:ea typeface="+mn-ea"/>
              <a:cs typeface="+mn-ea"/>
              <a:sym typeface="+mn-lt"/>
            </a:endParaRPr>
          </a:p>
        </p:txBody>
      </p:sp>
      <p:sp>
        <p:nvSpPr>
          <p:cNvPr id="4" name="矩形 3"/>
          <p:cNvSpPr/>
          <p:nvPr/>
        </p:nvSpPr>
        <p:spPr>
          <a:xfrm>
            <a:off x="2298065" y="86360"/>
            <a:ext cx="11359515" cy="6490335"/>
          </a:xfrm>
          <a:prstGeom prst="rect">
            <a:avLst/>
          </a:prstGeom>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泱泱华夏，赫赫文明。仁风远播，大化周行。</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洎及近代，积弱积贫。九原板荡，百载陆沉。</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侵华日寇，毁吾南京。劫掠黎庶，屠戮苍生。</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卅万亡灵，饮恨江城。日月惨淡，寰宇震惊。</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兽行暴虐，旷世未闻。同胞何辜，国难正殷。</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哀兵奋起，金戈鼍鼓。兄弟同心，共御外侮。</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捐躯洒血，浩气干云。尽扫狼烟，重振乾坤。</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乙酉既捷，家国维新。昭昭前事，惕惕后人。</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国行公祭，法立典章。铸兹宝鼎，祀我国殇。</a:t>
            </a: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zh-CN" altLang="en-US" sz="3200" b="0" i="0" u="none" strike="noStrike" kern="1200" cap="none" spc="100" normalizeH="0" baseline="0" noProof="0" dirty="0">
                <a:ln>
                  <a:noFill/>
                </a:ln>
                <a:solidFill>
                  <a:schemeClr val="bg1"/>
                </a:solidFill>
                <a:effectLst/>
                <a:uLnTx/>
                <a:uFillTx/>
                <a:cs typeface="+mn-ea"/>
                <a:sym typeface="+mn-lt"/>
              </a:rPr>
              <a:t>永矢弗谖，祈愿和平。中华圆梦，民族复兴。</a:t>
            </a:r>
            <a:endParaRPr kumimoji="0" lang="zh-CN" altLang="en-US" sz="3200" b="0" i="0" u="none" strike="noStrike" kern="1200" cap="none" spc="100" normalizeH="0" baseline="0" noProof="0" dirty="0">
              <a:ln>
                <a:noFill/>
              </a:ln>
              <a:solidFill>
                <a:schemeClr val="bg1"/>
              </a:solidFill>
              <a:effectLst/>
              <a:uLnTx/>
              <a:uFillTx/>
              <a:cs typeface="+mn-ea"/>
              <a:sym typeface="+mn-l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3" name="文本框 2"/>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lvl="0" algn="dist" defTabSz="457200">
              <a:defRPr/>
            </a:pPr>
            <a:r>
              <a:rPr lang="zh-CN" altLang="en-US" sz="2800" kern="0" dirty="0">
                <a:solidFill>
                  <a:prstClr val="white"/>
                </a:solidFill>
                <a:latin typeface="+mn-lt"/>
                <a:ea typeface="+mn-ea"/>
                <a:cs typeface="+mn-ea"/>
                <a:sym typeface="+mn-lt"/>
              </a:rPr>
              <a:t>重大意义</a:t>
            </a:r>
            <a:endParaRPr lang="zh-CN" altLang="en-US" sz="2800" kern="0" dirty="0">
              <a:solidFill>
                <a:prstClr val="white"/>
              </a:solidFill>
              <a:latin typeface="+mn-lt"/>
              <a:ea typeface="+mn-ea"/>
              <a:cs typeface="+mn-ea"/>
              <a:sym typeface="+mn-lt"/>
            </a:endParaRPr>
          </a:p>
        </p:txBody>
      </p:sp>
      <p:pic>
        <p:nvPicPr>
          <p:cNvPr id="5" name="图片 4"/>
          <p:cNvPicPr>
            <a:picLocks noChangeAspect="1"/>
          </p:cNvPicPr>
          <p:nvPr/>
        </p:nvPicPr>
        <p:blipFill>
          <a:blip r:embed="rId2" cstate="print"/>
          <a:stretch>
            <a:fillRect/>
          </a:stretch>
        </p:blipFill>
        <p:spPr>
          <a:xfrm>
            <a:off x="50165" y="63500"/>
            <a:ext cx="12092305" cy="7516495"/>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280900" cy="6858000"/>
            <a:chOff x="0" y="0"/>
            <a:chExt cx="12280900" cy="685800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20" y="0"/>
              <a:ext cx="12191980" cy="6857990"/>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26" r="-1367" b="-2188"/>
            <a:stretch>
              <a:fillRect/>
            </a:stretch>
          </p:blipFill>
          <p:spPr>
            <a:xfrm>
              <a:off x="0" y="1829015"/>
              <a:ext cx="12280900" cy="5028985"/>
            </a:xfrm>
            <a:prstGeom prst="rect">
              <a:avLst/>
            </a:prstGeom>
          </p:spPr>
        </p:pic>
      </p:grpSp>
      <p:pic>
        <p:nvPicPr>
          <p:cNvPr id="13" name="图片 12"/>
          <p:cNvPicPr>
            <a:picLocks noChangeAspect="1"/>
          </p:cNvPicPr>
          <p:nvPr/>
        </p:nvPicPr>
        <p:blipFill>
          <a:blip r:embed="rId3"/>
          <a:stretch>
            <a:fillRect/>
          </a:stretch>
        </p:blipFill>
        <p:spPr>
          <a:xfrm>
            <a:off x="-38006" y="-10"/>
            <a:ext cx="5829231" cy="2339214"/>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0" y="1114424"/>
            <a:ext cx="2543175" cy="5028985"/>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r="-10827"/>
          <a:stretch>
            <a:fillRect/>
          </a:stretch>
        </p:blipFill>
        <p:spPr>
          <a:xfrm>
            <a:off x="9917252" y="729704"/>
            <a:ext cx="2543175" cy="5028985"/>
          </a:xfrm>
          <a:prstGeom prst="rect">
            <a:avLst/>
          </a:prstGeom>
        </p:spPr>
      </p:pic>
      <p:grpSp>
        <p:nvGrpSpPr>
          <p:cNvPr id="26" name="组合 25"/>
          <p:cNvGrpSpPr/>
          <p:nvPr/>
        </p:nvGrpSpPr>
        <p:grpSpPr>
          <a:xfrm>
            <a:off x="180339" y="215167"/>
            <a:ext cx="1923291" cy="369332"/>
            <a:chOff x="294639" y="103428"/>
            <a:chExt cx="1923291" cy="369332"/>
          </a:xfrm>
        </p:grpSpPr>
        <p:sp>
          <p:nvSpPr>
            <p:cNvPr id="17" name="文本框 16"/>
            <p:cNvSpPr txBox="1"/>
            <p:nvPr/>
          </p:nvSpPr>
          <p:spPr>
            <a:xfrm>
              <a:off x="946342" y="103428"/>
              <a:ext cx="1271588" cy="369332"/>
            </a:xfrm>
            <a:prstGeom prst="rect">
              <a:avLst/>
            </a:prstGeom>
            <a:noFill/>
          </p:spPr>
          <p:txBody>
            <a:bodyPr wrap="square" rtlCol="0">
              <a:spAutoFit/>
            </a:bodyPr>
            <a:lstStyle/>
            <a:p>
              <a:r>
                <a:rPr lang="en-US" altLang="zh-CN" b="1" dirty="0">
                  <a:solidFill>
                    <a:srgbClr val="8C0603"/>
                  </a:solidFill>
                  <a:cs typeface="+mn-ea"/>
                  <a:sym typeface="+mn-lt"/>
                </a:rPr>
                <a:t>300000</a:t>
              </a:r>
              <a:endParaRPr lang="zh-CN" altLang="en-US" b="1" dirty="0">
                <a:solidFill>
                  <a:srgbClr val="8C0603"/>
                </a:solidFill>
                <a:cs typeface="+mn-ea"/>
                <a:sym typeface="+mn-lt"/>
              </a:endParaRPr>
            </a:p>
          </p:txBody>
        </p:sp>
        <p:sp>
          <p:nvSpPr>
            <p:cNvPr id="18" name="文本框 17"/>
            <p:cNvSpPr txBox="1"/>
            <p:nvPr/>
          </p:nvSpPr>
          <p:spPr>
            <a:xfrm>
              <a:off x="294639" y="127027"/>
              <a:ext cx="1271588" cy="307777"/>
            </a:xfrm>
            <a:prstGeom prst="rect">
              <a:avLst/>
            </a:prstGeom>
            <a:noFill/>
          </p:spPr>
          <p:txBody>
            <a:bodyPr wrap="square" rtlCol="0">
              <a:spAutoFit/>
            </a:bodyPr>
            <a:lstStyle/>
            <a:p>
              <a:r>
                <a:rPr lang="zh-CN" altLang="en-US" sz="1400" b="1" dirty="0">
                  <a:solidFill>
                    <a:schemeClr val="bg1"/>
                  </a:solidFill>
                  <a:cs typeface="+mn-ea"/>
                  <a:sym typeface="+mn-lt"/>
                </a:rPr>
                <a:t>遇难者</a:t>
              </a:r>
              <a:endParaRPr lang="zh-CN" altLang="en-US" sz="1400" b="1" dirty="0">
                <a:solidFill>
                  <a:schemeClr val="bg1"/>
                </a:solidFill>
                <a:cs typeface="+mn-ea"/>
                <a:sym typeface="+mn-lt"/>
              </a:endParaRPr>
            </a:p>
          </p:txBody>
        </p:sp>
      </p:grpSp>
      <p:pic>
        <p:nvPicPr>
          <p:cNvPr id="28" name="图片 27"/>
          <p:cNvPicPr>
            <a:picLocks noChangeAspect="1"/>
          </p:cNvPicPr>
          <p:nvPr/>
        </p:nvPicPr>
        <p:blipFill rotWithShape="1">
          <a:blip r:embed="rId6">
            <a:extLst>
              <a:ext uri="{28A0092B-C50C-407E-A947-70E740481C1C}">
                <a14:useLocalDpi xmlns:a14="http://schemas.microsoft.com/office/drawing/2010/main" val="0"/>
              </a:ext>
            </a:extLst>
          </a:blip>
          <a:srcRect l="41551" r="27978"/>
          <a:stretch>
            <a:fillRect/>
          </a:stretch>
        </p:blipFill>
        <p:spPr>
          <a:xfrm>
            <a:off x="8821897" y="3370639"/>
            <a:ext cx="1577342" cy="3451101"/>
          </a:xfrm>
          <a:prstGeom prst="rect">
            <a:avLst/>
          </a:prstGeom>
        </p:spPr>
      </p:pic>
      <p:sp>
        <p:nvSpPr>
          <p:cNvPr id="19" name="文本框 18"/>
          <p:cNvSpPr txBox="1"/>
          <p:nvPr/>
        </p:nvSpPr>
        <p:spPr>
          <a:xfrm>
            <a:off x="10937091" y="5393134"/>
            <a:ext cx="995059" cy="769441"/>
          </a:xfrm>
          <a:prstGeom prst="rect">
            <a:avLst/>
          </a:prstGeom>
          <a:noFill/>
        </p:spPr>
        <p:txBody>
          <a:bodyPr wrap="square" rtlCol="0">
            <a:spAutoFit/>
          </a:bodyPr>
          <a:lstStyle/>
          <a:p>
            <a:pPr algn="r"/>
            <a:r>
              <a:rPr lang="zh-CN" altLang="en-US" sz="1100" dirty="0">
                <a:solidFill>
                  <a:schemeClr val="bg1"/>
                </a:solidFill>
                <a:cs typeface="+mn-ea"/>
                <a:sym typeface="+mn-lt"/>
              </a:rPr>
              <a:t>铭记历史</a:t>
            </a:r>
            <a:endParaRPr lang="en-US" altLang="zh-CN" sz="1100" dirty="0">
              <a:solidFill>
                <a:schemeClr val="bg1"/>
              </a:solidFill>
              <a:cs typeface="+mn-ea"/>
              <a:sym typeface="+mn-lt"/>
            </a:endParaRPr>
          </a:p>
          <a:p>
            <a:pPr algn="r"/>
            <a:r>
              <a:rPr lang="zh-CN" altLang="en-US" sz="1100" dirty="0">
                <a:solidFill>
                  <a:schemeClr val="bg1"/>
                </a:solidFill>
                <a:cs typeface="+mn-ea"/>
                <a:sym typeface="+mn-lt"/>
              </a:rPr>
              <a:t>勿忘国耻</a:t>
            </a:r>
            <a:endParaRPr lang="en-US" altLang="zh-CN" sz="1100" dirty="0">
              <a:solidFill>
                <a:schemeClr val="bg1"/>
              </a:solidFill>
              <a:cs typeface="+mn-ea"/>
              <a:sym typeface="+mn-lt"/>
            </a:endParaRPr>
          </a:p>
          <a:p>
            <a:pPr algn="r"/>
            <a:r>
              <a:rPr lang="zh-CN" altLang="en-US" sz="1100" dirty="0">
                <a:solidFill>
                  <a:schemeClr val="bg1"/>
                </a:solidFill>
                <a:cs typeface="+mn-ea"/>
                <a:sym typeface="+mn-lt"/>
              </a:rPr>
              <a:t>南京大屠杀</a:t>
            </a:r>
            <a:endParaRPr lang="en-US" altLang="zh-CN" sz="1100" dirty="0">
              <a:solidFill>
                <a:schemeClr val="bg1"/>
              </a:solidFill>
              <a:cs typeface="+mn-ea"/>
              <a:sym typeface="+mn-lt"/>
            </a:endParaRPr>
          </a:p>
          <a:p>
            <a:pPr algn="r"/>
            <a:r>
              <a:rPr lang="en-US" altLang="zh-CN" sz="1100" dirty="0">
                <a:solidFill>
                  <a:schemeClr val="bg1"/>
                </a:solidFill>
                <a:cs typeface="+mn-ea"/>
                <a:sym typeface="+mn-lt"/>
              </a:rPr>
              <a:t>12</a:t>
            </a:r>
            <a:r>
              <a:rPr lang="zh-CN" altLang="en-US" sz="1100" dirty="0">
                <a:solidFill>
                  <a:schemeClr val="bg1"/>
                </a:solidFill>
                <a:cs typeface="+mn-ea"/>
                <a:sym typeface="+mn-lt"/>
              </a:rPr>
              <a:t>月</a:t>
            </a:r>
            <a:r>
              <a:rPr lang="en-US" altLang="zh-CN" sz="1100" dirty="0">
                <a:solidFill>
                  <a:schemeClr val="bg1"/>
                </a:solidFill>
                <a:cs typeface="+mn-ea"/>
                <a:sym typeface="+mn-lt"/>
              </a:rPr>
              <a:t>13</a:t>
            </a:r>
            <a:r>
              <a:rPr lang="zh-CN" altLang="en-US" sz="1100" dirty="0">
                <a:solidFill>
                  <a:schemeClr val="bg1"/>
                </a:solidFill>
                <a:cs typeface="+mn-ea"/>
                <a:sym typeface="+mn-lt"/>
              </a:rPr>
              <a:t>日</a:t>
            </a:r>
            <a:endParaRPr lang="zh-CN" altLang="en-US" sz="1100" dirty="0">
              <a:solidFill>
                <a:schemeClr val="bg1"/>
              </a:solidFill>
              <a:cs typeface="+mn-ea"/>
              <a:sym typeface="+mn-lt"/>
            </a:endParaRPr>
          </a:p>
        </p:txBody>
      </p:sp>
      <p:sp>
        <p:nvSpPr>
          <p:cNvPr id="20" name="文本框 19"/>
          <p:cNvSpPr txBox="1"/>
          <p:nvPr/>
        </p:nvSpPr>
        <p:spPr>
          <a:xfrm>
            <a:off x="10399239" y="6104707"/>
            <a:ext cx="1577342" cy="415498"/>
          </a:xfrm>
          <a:prstGeom prst="rect">
            <a:avLst/>
          </a:prstGeom>
          <a:noFill/>
        </p:spPr>
        <p:txBody>
          <a:bodyPr wrap="square" rtlCol="0">
            <a:spAutoFit/>
          </a:bodyPr>
          <a:lstStyle/>
          <a:p>
            <a:pPr algn="r"/>
            <a:r>
              <a:rPr lang="en-US" altLang="zh-CN" sz="700" dirty="0">
                <a:solidFill>
                  <a:schemeClr val="bg1"/>
                </a:solidFill>
                <a:cs typeface="+mn-ea"/>
                <a:sym typeface="+mn-lt"/>
              </a:rPr>
              <a:t>Enter your</a:t>
            </a:r>
            <a:r>
              <a:rPr lang="zh-CN" altLang="en-US" sz="700" dirty="0">
                <a:solidFill>
                  <a:schemeClr val="bg1"/>
                </a:solidFill>
                <a:cs typeface="+mn-ea"/>
                <a:sym typeface="+mn-lt"/>
              </a:rPr>
              <a:t> </a:t>
            </a:r>
            <a:r>
              <a:rPr lang="en-US" altLang="zh-CN" sz="700" dirty="0" err="1">
                <a:solidFill>
                  <a:schemeClr val="bg1"/>
                </a:solidFill>
                <a:cs typeface="+mn-ea"/>
                <a:sym typeface="+mn-lt"/>
              </a:rPr>
              <a:t>english</a:t>
            </a:r>
            <a:r>
              <a:rPr lang="zh-CN" altLang="en-US" sz="700" dirty="0">
                <a:solidFill>
                  <a:schemeClr val="bg1"/>
                </a:solidFill>
                <a:cs typeface="+mn-ea"/>
                <a:sym typeface="+mn-lt"/>
              </a:rPr>
              <a:t> </a:t>
            </a:r>
            <a:r>
              <a:rPr lang="en-US" altLang="zh-CN" sz="700" dirty="0">
                <a:solidFill>
                  <a:schemeClr val="bg1"/>
                </a:solidFill>
                <a:cs typeface="+mn-ea"/>
                <a:sym typeface="+mn-lt"/>
              </a:rPr>
              <a:t>title</a:t>
            </a:r>
            <a:r>
              <a:rPr lang="zh-CN" altLang="en-US" sz="700" dirty="0">
                <a:solidFill>
                  <a:schemeClr val="bg1"/>
                </a:solidFill>
                <a:cs typeface="+mn-ea"/>
                <a:sym typeface="+mn-lt"/>
              </a:rPr>
              <a:t> </a:t>
            </a:r>
            <a:r>
              <a:rPr lang="en-US" altLang="zh-CN" sz="700" dirty="0" err="1">
                <a:solidFill>
                  <a:schemeClr val="bg1"/>
                </a:solidFill>
                <a:cs typeface="+mn-ea"/>
                <a:sym typeface="+mn-lt"/>
              </a:rPr>
              <a:t>hereEnter</a:t>
            </a:r>
            <a:r>
              <a:rPr lang="en-US" altLang="zh-CN" sz="700" dirty="0">
                <a:solidFill>
                  <a:schemeClr val="bg1"/>
                </a:solidFill>
                <a:cs typeface="+mn-ea"/>
                <a:sym typeface="+mn-lt"/>
              </a:rPr>
              <a:t> your</a:t>
            </a:r>
            <a:r>
              <a:rPr lang="zh-CN" altLang="en-US" sz="700" dirty="0">
                <a:solidFill>
                  <a:schemeClr val="bg1"/>
                </a:solidFill>
                <a:cs typeface="+mn-ea"/>
                <a:sym typeface="+mn-lt"/>
              </a:rPr>
              <a:t> </a:t>
            </a:r>
            <a:r>
              <a:rPr lang="en-US" altLang="zh-CN" sz="700" dirty="0" err="1">
                <a:solidFill>
                  <a:schemeClr val="bg1"/>
                </a:solidFill>
                <a:cs typeface="+mn-ea"/>
                <a:sym typeface="+mn-lt"/>
              </a:rPr>
              <a:t>english</a:t>
            </a:r>
            <a:r>
              <a:rPr lang="zh-CN" altLang="en-US" sz="700" dirty="0">
                <a:solidFill>
                  <a:schemeClr val="bg1"/>
                </a:solidFill>
                <a:cs typeface="+mn-ea"/>
                <a:sym typeface="+mn-lt"/>
              </a:rPr>
              <a:t> </a:t>
            </a:r>
            <a:r>
              <a:rPr lang="en-US" altLang="zh-CN" sz="700" dirty="0">
                <a:solidFill>
                  <a:schemeClr val="bg1"/>
                </a:solidFill>
                <a:cs typeface="+mn-ea"/>
                <a:sym typeface="+mn-lt"/>
              </a:rPr>
              <a:t>title</a:t>
            </a:r>
            <a:r>
              <a:rPr lang="zh-CN" altLang="en-US" sz="700" dirty="0">
                <a:solidFill>
                  <a:schemeClr val="bg1"/>
                </a:solidFill>
                <a:cs typeface="+mn-ea"/>
                <a:sym typeface="+mn-lt"/>
              </a:rPr>
              <a:t> </a:t>
            </a:r>
            <a:r>
              <a:rPr lang="en-US" altLang="zh-CN" sz="700" dirty="0">
                <a:solidFill>
                  <a:schemeClr val="bg1"/>
                </a:solidFill>
                <a:cs typeface="+mn-ea"/>
                <a:sym typeface="+mn-lt"/>
              </a:rPr>
              <a:t>here</a:t>
            </a:r>
            <a:endParaRPr lang="zh-CN" altLang="en-US" sz="700" dirty="0">
              <a:solidFill>
                <a:schemeClr val="bg1"/>
              </a:solidFill>
              <a:cs typeface="+mn-ea"/>
              <a:sym typeface="+mn-lt"/>
            </a:endParaRPr>
          </a:p>
          <a:p>
            <a:pPr algn="r"/>
            <a:endParaRPr lang="zh-CN" altLang="en-US" sz="700" dirty="0">
              <a:solidFill>
                <a:schemeClr val="bg1"/>
              </a:solidFill>
              <a:cs typeface="+mn-ea"/>
              <a:sym typeface="+mn-lt"/>
            </a:endParaRPr>
          </a:p>
        </p:txBody>
      </p:sp>
      <p:pic>
        <p:nvPicPr>
          <p:cNvPr id="34" name="图片 33"/>
          <p:cNvPicPr>
            <a:picLocks noChangeAspect="1"/>
          </p:cNvPicPr>
          <p:nvPr/>
        </p:nvPicPr>
        <p:blipFill>
          <a:blip r:embed="rId7"/>
          <a:stretch>
            <a:fillRect/>
          </a:stretch>
        </p:blipFill>
        <p:spPr>
          <a:xfrm>
            <a:off x="1792761" y="1395944"/>
            <a:ext cx="8410913" cy="3700245"/>
          </a:xfrm>
          <a:prstGeom prst="rect">
            <a:avLst/>
          </a:prstGeom>
        </p:spPr>
      </p:pic>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403"/>
            <a:ext cx="12192717" cy="6857597"/>
          </a:xfrm>
          <a:prstGeom prst="rect">
            <a:avLst/>
          </a:prstGeom>
        </p:spPr>
      </p:pic>
      <p:sp>
        <p:nvSpPr>
          <p:cNvPr id="7" name="圆角矩形 8"/>
          <p:cNvSpPr/>
          <p:nvPr/>
        </p:nvSpPr>
        <p:spPr>
          <a:xfrm>
            <a:off x="3600449" y="3390900"/>
            <a:ext cx="5039131" cy="72623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lumMod val="65000"/>
                    <a:lumOff val="35000"/>
                  </a:schemeClr>
                </a:solidFill>
                <a:cs typeface="+mn-ea"/>
                <a:sym typeface="+mn-lt"/>
              </a:rPr>
              <a:t>历    史    背    景</a:t>
            </a:r>
            <a:endParaRPr lang="zh-CN" altLang="en-US" sz="3600" b="1" dirty="0">
              <a:solidFill>
                <a:schemeClr val="tx1">
                  <a:lumMod val="65000"/>
                  <a:lumOff val="35000"/>
                </a:schemeClr>
              </a:solidFill>
              <a:cs typeface="+mn-ea"/>
              <a:sym typeface="+mn-lt"/>
            </a:endParaRPr>
          </a:p>
        </p:txBody>
      </p:sp>
      <p:sp>
        <p:nvSpPr>
          <p:cNvPr id="12" name="TextBox 20"/>
          <p:cNvSpPr txBox="1"/>
          <p:nvPr/>
        </p:nvSpPr>
        <p:spPr>
          <a:xfrm>
            <a:off x="5028369" y="1267242"/>
            <a:ext cx="1569340" cy="2123658"/>
          </a:xfrm>
          <a:prstGeom prst="rect">
            <a:avLst/>
          </a:prstGeom>
          <a:noFill/>
        </p:spPr>
        <p:txBody>
          <a:bodyPr wrap="none" lIns="0" tIns="0" rIns="0" bIns="0" rtlCol="0">
            <a:spAutoFit/>
          </a:bodyPr>
          <a:lstStyle/>
          <a:p>
            <a:r>
              <a:rPr lang="en-US" altLang="zh-CN" sz="13800" b="1" dirty="0">
                <a:solidFill>
                  <a:schemeClr val="bg1"/>
                </a:solidFill>
                <a:cs typeface="+mn-ea"/>
                <a:sym typeface="+mn-lt"/>
              </a:rPr>
              <a:t>01</a:t>
            </a:r>
            <a:endParaRPr lang="zh-CN" altLang="en-US" sz="13800" b="1" dirty="0">
              <a:solidFill>
                <a:schemeClr val="bg1"/>
              </a:solidFill>
              <a:cs typeface="+mn-ea"/>
              <a:sym typeface="+mn-lt"/>
            </a:endParaRPr>
          </a:p>
        </p:txBody>
      </p:sp>
      <p:sp>
        <p:nvSpPr>
          <p:cNvPr id="2" name="文本框 1"/>
          <p:cNvSpPr txBox="1"/>
          <p:nvPr/>
        </p:nvSpPr>
        <p:spPr>
          <a:xfrm>
            <a:off x="4248150" y="4468946"/>
            <a:ext cx="3833101" cy="584775"/>
          </a:xfrm>
          <a:prstGeom prst="rect">
            <a:avLst/>
          </a:prstGeom>
          <a:noFill/>
        </p:spPr>
        <p:txBody>
          <a:bodyPr wrap="none" rtlCol="0">
            <a:spAutoFit/>
          </a:bodyPr>
          <a:lstStyle/>
          <a:p>
            <a:r>
              <a:rPr lang="zh-CN" altLang="en-US" sz="3200" b="1" dirty="0">
                <a:solidFill>
                  <a:srgbClr val="C00000"/>
                </a:solidFill>
                <a:cs typeface="+mn-ea"/>
                <a:sym typeface="+mn-lt"/>
              </a:rPr>
              <a:t>勿忘国耻   振兴中华</a:t>
            </a:r>
            <a:endParaRPr lang="zh-CN" altLang="en-US" sz="3200" b="1" dirty="0">
              <a:solidFill>
                <a:srgbClr val="C00000"/>
              </a:solidFill>
              <a:cs typeface="+mn-ea"/>
              <a:sym typeface="+mn-lt"/>
            </a:endParaRPr>
          </a:p>
        </p:txBody>
      </p:sp>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1" y="9"/>
            <a:ext cx="12192000" cy="6857991"/>
          </a:xfrm>
          <a:prstGeom prst="rect">
            <a:avLst/>
          </a:prstGeom>
        </p:spPr>
      </p:pic>
      <p:pic>
        <p:nvPicPr>
          <p:cNvPr id="4" name="图片 3" descr="1"/>
          <p:cNvPicPr>
            <a:picLocks noChangeAspect="1"/>
          </p:cNvPicPr>
          <p:nvPr/>
        </p:nvPicPr>
        <p:blipFill>
          <a:blip r:embed="rId2"/>
          <a:stretch>
            <a:fillRect/>
          </a:stretch>
        </p:blipFill>
        <p:spPr>
          <a:xfrm>
            <a:off x="0" y="49530"/>
            <a:ext cx="12191365" cy="8131810"/>
          </a:xfrm>
          <a:prstGeom prst="rect">
            <a:avLst/>
          </a:prstGeom>
        </p:spPr>
      </p:pic>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7" name="文本框 6"/>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罪恶行径</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9" name="Picture 8" descr="xinsrc_b8651a6031b24dfe9c7436c56803f56a"/>
          <p:cNvPicPr>
            <a:picLocks noGrp="1" noChangeAspect="1"/>
          </p:cNvPicPr>
          <p:nvPr/>
        </p:nvPicPr>
        <p:blipFill>
          <a:blip r:embed="rId2"/>
          <a:srcRect/>
          <a:stretch>
            <a:fillRect/>
          </a:stretch>
        </p:blipFill>
        <p:spPr>
          <a:xfrm>
            <a:off x="560069" y="1342390"/>
            <a:ext cx="5959475" cy="3364558"/>
          </a:xfrm>
          <a:prstGeom prst="rect">
            <a:avLst/>
          </a:prstGeom>
          <a:noFill/>
          <a:ln>
            <a:noFill/>
          </a:ln>
        </p:spPr>
      </p:pic>
      <p:pic>
        <p:nvPicPr>
          <p:cNvPr id="5" name="Picture 9" descr="32"/>
          <p:cNvPicPr>
            <a:picLocks noGrp="1" noChangeAspect="1"/>
          </p:cNvPicPr>
          <p:nvPr/>
        </p:nvPicPr>
        <p:blipFill>
          <a:blip r:embed="rId3"/>
          <a:stretch>
            <a:fillRect/>
          </a:stretch>
        </p:blipFill>
        <p:spPr>
          <a:xfrm>
            <a:off x="6685281" y="1371600"/>
            <a:ext cx="5053965" cy="3335655"/>
          </a:xfrm>
          <a:prstGeom prst="rect">
            <a:avLst/>
          </a:prstGeom>
          <a:noFill/>
          <a:ln>
            <a:noFill/>
          </a:ln>
        </p:spPr>
      </p:pic>
      <p:sp>
        <p:nvSpPr>
          <p:cNvPr id="8" name="Rectangle 16"/>
          <p:cNvSpPr>
            <a:spLocks noGrp="1"/>
          </p:cNvSpPr>
          <p:nvPr/>
        </p:nvSpPr>
        <p:spPr>
          <a:xfrm>
            <a:off x="560069" y="5040581"/>
            <a:ext cx="11179177" cy="1143000"/>
          </a:xfrm>
          <a:prstGeom prst="rect">
            <a:avLst/>
          </a:prstGeom>
          <a:solidFill>
            <a:schemeClr val="dk1">
              <a:alpha val="5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457200">
              <a:lnSpc>
                <a:spcPct val="150000"/>
              </a:lnSpc>
              <a:spcBef>
                <a:spcPts val="0"/>
              </a:spcBef>
              <a:buNone/>
            </a:pPr>
            <a:r>
              <a:rPr lang="en-US" altLang="zh-CN" dirty="0">
                <a:solidFill>
                  <a:schemeClr val="bg1"/>
                </a:solidFill>
                <a:latin typeface="微软雅黑" panose="020B0503020204020204" charset="-122"/>
                <a:ea typeface="微软雅黑" panose="020B0503020204020204" charset="-122"/>
                <a:cs typeface="+mj-cs"/>
              </a:rPr>
              <a:t>1937年12月13日，日军进占南京城，在华中方面军司令官松井石根和第6师团师团长谷寿夫等法西斯分子的指挥下，对手无寸铁的南京民众进行了长达6周惨绝人寰的大规模屠杀</a:t>
            </a:r>
            <a:r>
              <a:rPr lang="en-US" altLang="zh-CN">
                <a:solidFill>
                  <a:schemeClr val="bg1"/>
                </a:solidFill>
                <a:latin typeface="微软雅黑" panose="020B0503020204020204" charset="-122"/>
                <a:ea typeface="微软雅黑" panose="020B0503020204020204" charset="-122"/>
                <a:cs typeface="+mj-cs"/>
              </a:rPr>
              <a:t>。 </a:t>
            </a:r>
            <a:endParaRPr lang="en-US" altLang="zh-CN" dirty="0">
              <a:solidFill>
                <a:schemeClr val="bg1"/>
              </a:solidFill>
              <a:latin typeface="微软雅黑" panose="020B0503020204020204" charset="-122"/>
              <a:ea typeface="微软雅黑" panose="020B0503020204020204" charset="-122"/>
              <a:cs typeface="+mj-cs"/>
            </a:endParaRPr>
          </a:p>
        </p:txBody>
      </p:sp>
    </p:spTree>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6" name="文本框 5"/>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罪恶行径</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29" y="1482576"/>
            <a:ext cx="4122727" cy="2557674"/>
          </a:xfrm>
          <a:prstGeom prst="rect">
            <a:avLst/>
          </a:prstGeom>
          <a:noFill/>
          <a:ln>
            <a:noFill/>
          </a:ln>
        </p:spPr>
      </p:pic>
      <p:pic>
        <p:nvPicPr>
          <p:cNvPr id="8"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011" y="1482575"/>
            <a:ext cx="3081387" cy="2557674"/>
          </a:xfrm>
          <a:prstGeom prst="rect">
            <a:avLst/>
          </a:prstGeom>
          <a:noFill/>
          <a:ln>
            <a:noFill/>
          </a:ln>
        </p:spPr>
      </p:pic>
      <p:pic>
        <p:nvPicPr>
          <p:cNvPr id="9"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005" y="1482575"/>
            <a:ext cx="4159265" cy="2557674"/>
          </a:xfrm>
          <a:prstGeom prst="rect">
            <a:avLst/>
          </a:prstGeom>
          <a:noFill/>
          <a:ln>
            <a:noFill/>
          </a:ln>
        </p:spPr>
      </p:pic>
      <p:pic>
        <p:nvPicPr>
          <p:cNvPr id="11"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59" y="4152459"/>
            <a:ext cx="4120467" cy="2385854"/>
          </a:xfrm>
          <a:prstGeom prst="rect">
            <a:avLst/>
          </a:prstGeom>
          <a:noFill/>
          <a:ln>
            <a:noFill/>
          </a:ln>
        </p:spPr>
      </p:pic>
      <p:pic>
        <p:nvPicPr>
          <p:cNvPr id="12"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6697" y="4153093"/>
            <a:ext cx="4155881" cy="2385220"/>
          </a:xfrm>
          <a:prstGeom prst="rect">
            <a:avLst/>
          </a:prstGeom>
          <a:noFill/>
          <a:ln>
            <a:noFill/>
          </a:ln>
        </p:spPr>
      </p:pic>
      <p:pic>
        <p:nvPicPr>
          <p:cNvPr id="13"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469" y="4153093"/>
            <a:ext cx="2957186" cy="2385220"/>
          </a:xfrm>
          <a:prstGeom prst="rect">
            <a:avLst/>
          </a:prstGeom>
          <a:noFill/>
          <a:ln>
            <a:noFill/>
          </a:ln>
        </p:spPr>
      </p:pic>
      <p:sp>
        <p:nvSpPr>
          <p:cNvPr id="14" name="Rectangle 12"/>
          <p:cNvSpPr>
            <a:spLocks noGrp="1" noRot="1" noChangeArrowheads="1"/>
          </p:cNvSpPr>
          <p:nvPr/>
        </p:nvSpPr>
        <p:spPr>
          <a:xfrm>
            <a:off x="0" y="3268724"/>
            <a:ext cx="12192000" cy="1543050"/>
          </a:xfrm>
          <a:prstGeom prst="rect">
            <a:avLst/>
          </a:prstGeom>
          <a:solidFill>
            <a:schemeClr val="bg1">
              <a:alpha val="5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457200" algn="ctr">
              <a:lnSpc>
                <a:spcPct val="100000"/>
              </a:lnSpc>
              <a:spcBef>
                <a:spcPts val="0"/>
              </a:spcBef>
            </a:pPr>
            <a:r>
              <a:rPr lang="zh-CN" altLang="en-US" sz="6000" b="1" dirty="0">
                <a:ln>
                  <a:solidFill>
                    <a:schemeClr val="bg1"/>
                  </a:solidFill>
                </a:ln>
                <a:effectLst>
                  <a:outerShdw blurRad="38100" dist="38100" dir="2700000" algn="tl">
                    <a:srgbClr val="000000">
                      <a:alpha val="43137"/>
                    </a:srgbClr>
                  </a:outerShdw>
                </a:effectLst>
                <a:latin typeface="微软雅黑" panose="020B0503020204020204" charset="-122"/>
                <a:ea typeface="微软雅黑" panose="020B0503020204020204" charset="-122"/>
              </a:rPr>
              <a:t>日军疯狂杀戮无辜平民</a:t>
            </a:r>
            <a:endParaRPr lang="zh-CN" altLang="en-US" sz="6000" b="1" dirty="0">
              <a:ln>
                <a:solidFill>
                  <a:schemeClr val="bg1"/>
                </a:solidFill>
              </a:ln>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9" name="文本框 8"/>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历史背景</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 y="1840249"/>
            <a:ext cx="12183428" cy="3411360"/>
          </a:xfrm>
          <a:prstGeom prst="rect">
            <a:avLst/>
          </a:prstGeom>
        </p:spPr>
      </p:pic>
    </p:spTree>
  </p:cSld>
  <p:clrMapOvr>
    <a:masterClrMapping/>
  </p:clrMapOvr>
  <p:transition spd="med">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 y="403"/>
            <a:ext cx="12192717" cy="6857597"/>
          </a:xfrm>
          <a:prstGeom prst="rect">
            <a:avLst/>
          </a:prstGeom>
        </p:spPr>
      </p:pic>
      <p:sp>
        <p:nvSpPr>
          <p:cNvPr id="7" name="圆角矩形 8"/>
          <p:cNvSpPr/>
          <p:nvPr/>
        </p:nvSpPr>
        <p:spPr>
          <a:xfrm>
            <a:off x="3600449" y="3390900"/>
            <a:ext cx="5039131" cy="72623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lumMod val="65000"/>
                    <a:lumOff val="35000"/>
                  </a:schemeClr>
                </a:solidFill>
                <a:cs typeface="+mn-ea"/>
                <a:sym typeface="+mn-lt"/>
              </a:rPr>
              <a:t>立</a:t>
            </a:r>
            <a:r>
              <a:rPr lang="en-US" altLang="zh-CN" sz="3600" b="1" dirty="0">
                <a:solidFill>
                  <a:schemeClr val="tx1">
                    <a:lumMod val="65000"/>
                    <a:lumOff val="35000"/>
                  </a:schemeClr>
                </a:solidFill>
                <a:cs typeface="+mn-ea"/>
                <a:sym typeface="+mn-lt"/>
              </a:rPr>
              <a:t> </a:t>
            </a:r>
            <a:r>
              <a:rPr lang="zh-CN" altLang="en-US" sz="3600" b="1" dirty="0">
                <a:solidFill>
                  <a:schemeClr val="tx1">
                    <a:lumMod val="65000"/>
                    <a:lumOff val="35000"/>
                  </a:schemeClr>
                </a:solidFill>
                <a:cs typeface="+mn-ea"/>
                <a:sym typeface="+mn-lt"/>
              </a:rPr>
              <a:t>法</a:t>
            </a:r>
            <a:r>
              <a:rPr lang="en-US" altLang="zh-CN" sz="3600" b="1" dirty="0">
                <a:solidFill>
                  <a:schemeClr val="tx1">
                    <a:lumMod val="65000"/>
                    <a:lumOff val="35000"/>
                  </a:schemeClr>
                </a:solidFill>
                <a:cs typeface="+mn-ea"/>
                <a:sym typeface="+mn-lt"/>
              </a:rPr>
              <a:t> </a:t>
            </a:r>
            <a:r>
              <a:rPr lang="zh-CN" altLang="en-US" sz="3600" b="1" dirty="0">
                <a:solidFill>
                  <a:schemeClr val="tx1">
                    <a:lumMod val="65000"/>
                    <a:lumOff val="35000"/>
                  </a:schemeClr>
                </a:solidFill>
                <a:cs typeface="+mn-ea"/>
                <a:sym typeface="+mn-lt"/>
              </a:rPr>
              <a:t>历</a:t>
            </a:r>
            <a:r>
              <a:rPr lang="en-US" altLang="zh-CN" sz="3600" b="1" dirty="0">
                <a:solidFill>
                  <a:schemeClr val="tx1">
                    <a:lumMod val="65000"/>
                    <a:lumOff val="35000"/>
                  </a:schemeClr>
                </a:solidFill>
                <a:cs typeface="+mn-ea"/>
                <a:sym typeface="+mn-lt"/>
              </a:rPr>
              <a:t> </a:t>
            </a:r>
            <a:r>
              <a:rPr lang="zh-CN" altLang="en-US" sz="3600" b="1" dirty="0">
                <a:solidFill>
                  <a:schemeClr val="tx1">
                    <a:lumMod val="65000"/>
                    <a:lumOff val="35000"/>
                  </a:schemeClr>
                </a:solidFill>
                <a:cs typeface="+mn-ea"/>
                <a:sym typeface="+mn-lt"/>
              </a:rPr>
              <a:t>程</a:t>
            </a:r>
            <a:endParaRPr lang="zh-CN" altLang="en-US" sz="3600" b="1" dirty="0">
              <a:solidFill>
                <a:schemeClr val="tx1">
                  <a:lumMod val="65000"/>
                  <a:lumOff val="35000"/>
                </a:schemeClr>
              </a:solidFill>
              <a:cs typeface="+mn-ea"/>
              <a:sym typeface="+mn-lt"/>
            </a:endParaRPr>
          </a:p>
        </p:txBody>
      </p:sp>
      <p:sp>
        <p:nvSpPr>
          <p:cNvPr id="12" name="TextBox 20"/>
          <p:cNvSpPr txBox="1"/>
          <p:nvPr/>
        </p:nvSpPr>
        <p:spPr>
          <a:xfrm>
            <a:off x="5028369" y="1267242"/>
            <a:ext cx="1880323" cy="2123658"/>
          </a:xfrm>
          <a:prstGeom prst="rect">
            <a:avLst/>
          </a:prstGeom>
          <a:noFill/>
        </p:spPr>
        <p:txBody>
          <a:bodyPr wrap="none" lIns="0" tIns="0" rIns="0" bIns="0" rtlCol="0">
            <a:spAutoFit/>
          </a:bodyPr>
          <a:lstStyle/>
          <a:p>
            <a:r>
              <a:rPr lang="en-US" altLang="zh-CN" sz="13800" b="1" dirty="0">
                <a:solidFill>
                  <a:schemeClr val="bg1"/>
                </a:solidFill>
                <a:cs typeface="+mn-ea"/>
                <a:sym typeface="+mn-lt"/>
              </a:rPr>
              <a:t>02</a:t>
            </a:r>
            <a:endParaRPr lang="zh-CN" altLang="en-US" sz="13800" b="1" dirty="0">
              <a:solidFill>
                <a:schemeClr val="bg1"/>
              </a:solidFill>
              <a:cs typeface="+mn-ea"/>
              <a:sym typeface="+mn-lt"/>
            </a:endParaRPr>
          </a:p>
        </p:txBody>
      </p:sp>
      <p:sp>
        <p:nvSpPr>
          <p:cNvPr id="2" name="文本框 1"/>
          <p:cNvSpPr txBox="1"/>
          <p:nvPr/>
        </p:nvSpPr>
        <p:spPr>
          <a:xfrm>
            <a:off x="4248150" y="4468946"/>
            <a:ext cx="3833101" cy="584775"/>
          </a:xfrm>
          <a:prstGeom prst="rect">
            <a:avLst/>
          </a:prstGeom>
          <a:noFill/>
        </p:spPr>
        <p:txBody>
          <a:bodyPr wrap="none" rtlCol="0">
            <a:spAutoFit/>
          </a:bodyPr>
          <a:lstStyle/>
          <a:p>
            <a:r>
              <a:rPr lang="zh-CN" altLang="en-US" sz="3200" b="1" dirty="0">
                <a:solidFill>
                  <a:srgbClr val="C00000"/>
                </a:solidFill>
                <a:cs typeface="+mn-ea"/>
                <a:sym typeface="+mn-lt"/>
              </a:rPr>
              <a:t>勿忘国耻   振兴中华</a:t>
            </a:r>
            <a:endParaRPr lang="zh-CN" altLang="en-US" sz="3200" b="1" dirty="0">
              <a:solidFill>
                <a:srgbClr val="C00000"/>
              </a:solidFill>
              <a:cs typeface="+mn-ea"/>
              <a:sym typeface="+mn-lt"/>
            </a:endParaRPr>
          </a:p>
        </p:txBody>
      </p:sp>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3" name="文本框 2"/>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立法历程</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sp>
        <p:nvSpPr>
          <p:cNvPr id="4" name="矩形 3"/>
          <p:cNvSpPr/>
          <p:nvPr/>
        </p:nvSpPr>
        <p:spPr>
          <a:xfrm>
            <a:off x="476885" y="1638935"/>
            <a:ext cx="10927715" cy="4570730"/>
          </a:xfrm>
          <a:prstGeom prst="rect">
            <a:avLst/>
          </a:prstGeom>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defRPr/>
            </a:pPr>
            <a:r>
              <a:rPr kumimoji="0" lang="en-US" altLang="zh-CN" sz="2000" b="0" i="0" u="none" strike="noStrike" kern="1200" cap="none" spc="100" normalizeH="0" baseline="0" noProof="0" dirty="0">
                <a:ln>
                  <a:noFill/>
                </a:ln>
                <a:solidFill>
                  <a:schemeClr val="bg1"/>
                </a:solidFill>
                <a:effectLst/>
                <a:uLnTx/>
                <a:uFillTx/>
                <a:cs typeface="+mn-ea"/>
                <a:sym typeface="+mn-lt"/>
              </a:rPr>
              <a:t>     </a:t>
            </a:r>
            <a:r>
              <a:rPr kumimoji="0" lang="en-US" altLang="zh-CN" sz="3200" b="0" i="0" u="none" strike="noStrike" kern="1200" cap="none" spc="100" normalizeH="0" baseline="0" noProof="0" dirty="0">
                <a:ln>
                  <a:noFill/>
                </a:ln>
                <a:solidFill>
                  <a:schemeClr val="bg1"/>
                </a:solidFill>
                <a:effectLst/>
                <a:uLnTx/>
                <a:uFillTx/>
                <a:cs typeface="+mn-ea"/>
                <a:sym typeface="+mn-lt"/>
              </a:rPr>
              <a:t>2014</a:t>
            </a:r>
            <a:r>
              <a:rPr kumimoji="0" lang="zh-CN" altLang="en-US" sz="3200" b="0" i="0" u="none" strike="noStrike" kern="1200" cap="none" spc="100" normalizeH="0" baseline="0" noProof="0" dirty="0">
                <a:ln>
                  <a:noFill/>
                </a:ln>
                <a:solidFill>
                  <a:schemeClr val="bg1"/>
                </a:solidFill>
                <a:effectLst/>
                <a:uLnTx/>
                <a:uFillTx/>
                <a:cs typeface="+mn-ea"/>
                <a:sym typeface="+mn-lt"/>
              </a:rPr>
              <a:t>年</a:t>
            </a:r>
            <a:r>
              <a:rPr kumimoji="0" lang="en-US" altLang="zh-CN" sz="3200" b="0" i="0" u="none" strike="noStrike" kern="1200" cap="none" spc="100" normalizeH="0" baseline="0" noProof="0" dirty="0">
                <a:ln>
                  <a:noFill/>
                </a:ln>
                <a:solidFill>
                  <a:schemeClr val="bg1"/>
                </a:solidFill>
                <a:effectLst/>
                <a:uLnTx/>
                <a:uFillTx/>
                <a:cs typeface="+mn-ea"/>
                <a:sym typeface="+mn-lt"/>
              </a:rPr>
              <a:t>2</a:t>
            </a:r>
            <a:r>
              <a:rPr kumimoji="0" lang="zh-CN" altLang="en-US" sz="3200" b="0" i="0" u="none" strike="noStrike" kern="1200" cap="none" spc="100" normalizeH="0" baseline="0" noProof="0" dirty="0">
                <a:ln>
                  <a:noFill/>
                </a:ln>
                <a:solidFill>
                  <a:schemeClr val="bg1"/>
                </a:solidFill>
                <a:effectLst/>
                <a:uLnTx/>
                <a:uFillTx/>
                <a:cs typeface="+mn-ea"/>
                <a:sym typeface="+mn-lt"/>
              </a:rPr>
              <a:t>月</a:t>
            </a:r>
            <a:r>
              <a:rPr kumimoji="0" lang="en-US" altLang="zh-CN" sz="3200" b="0" i="0" u="none" strike="noStrike" kern="1200" cap="none" spc="100" normalizeH="0" baseline="0" noProof="0" dirty="0">
                <a:ln>
                  <a:noFill/>
                </a:ln>
                <a:solidFill>
                  <a:schemeClr val="bg1"/>
                </a:solidFill>
                <a:effectLst/>
                <a:uLnTx/>
                <a:uFillTx/>
                <a:cs typeface="+mn-ea"/>
                <a:sym typeface="+mn-lt"/>
              </a:rPr>
              <a:t>25</a:t>
            </a:r>
            <a:r>
              <a:rPr kumimoji="0" lang="zh-CN" altLang="en-US" sz="3200" b="0" i="0" u="none" strike="noStrike" kern="1200" cap="none" spc="100" normalizeH="0" baseline="0" noProof="0" dirty="0">
                <a:ln>
                  <a:noFill/>
                </a:ln>
                <a:solidFill>
                  <a:schemeClr val="bg1"/>
                </a:solidFill>
                <a:effectLst/>
                <a:uLnTx/>
                <a:uFillTx/>
                <a:cs typeface="+mn-ea"/>
                <a:sym typeface="+mn-lt"/>
              </a:rPr>
              <a:t>日下午，中国十二届全国人大常委会第七次会议审议全国人大常委会关于设立南京大屠杀死难者国家公祭日的决定草案。</a:t>
            </a:r>
            <a:endParaRPr kumimoji="0" lang="en-US" altLang="zh-CN"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r>
              <a:rPr kumimoji="0" lang="en-US" altLang="zh-CN" sz="3200" b="0" i="0" u="none" strike="noStrike" kern="1200" cap="none" spc="100" normalizeH="0" baseline="0" noProof="0" dirty="0">
                <a:ln>
                  <a:noFill/>
                </a:ln>
                <a:solidFill>
                  <a:schemeClr val="bg1"/>
                </a:solidFill>
                <a:effectLst/>
                <a:uLnTx/>
                <a:uFillTx/>
                <a:cs typeface="+mn-ea"/>
                <a:sym typeface="+mn-lt"/>
              </a:rPr>
              <a:t>   </a:t>
            </a:r>
            <a:endParaRPr kumimoji="0" lang="en-US" altLang="zh-CN"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endParaRPr kumimoji="0" lang="zh-CN" altLang="en-US" sz="3200" b="0" i="0" u="none" strike="noStrike" kern="1200" cap="none" spc="100" normalizeH="0" baseline="0" noProof="0" dirty="0">
              <a:ln>
                <a:noFill/>
              </a:ln>
              <a:solidFill>
                <a:schemeClr val="bg1"/>
              </a:solidFill>
              <a:effectLst/>
              <a:uLnTx/>
              <a:uFillTx/>
              <a:cs typeface="+mn-ea"/>
              <a:sym typeface="+mn-lt"/>
            </a:endParaRPr>
          </a:p>
          <a:p>
            <a:pPr marL="0" marR="0" lvl="0" indent="0" algn="l" defTabSz="457200" rtl="0" eaLnBrk="1" fontAlgn="auto" latinLnBrk="0" hangingPunct="1">
              <a:lnSpc>
                <a:spcPct val="130000"/>
              </a:lnSpc>
              <a:spcBef>
                <a:spcPts val="0"/>
              </a:spcBef>
              <a:spcAft>
                <a:spcPts val="0"/>
              </a:spcAft>
              <a:buClrTx/>
              <a:buSzTx/>
              <a:buFontTx/>
              <a:buNone/>
              <a:defRPr/>
            </a:pPr>
            <a:endParaRPr kumimoji="0" lang="zh-CN" altLang="en-US" sz="3200" b="0" i="0" u="none" strike="noStrike" kern="1200" cap="none" spc="100" normalizeH="0" baseline="0" noProof="0" dirty="0">
              <a:ln>
                <a:noFill/>
              </a:ln>
              <a:solidFill>
                <a:schemeClr val="bg1"/>
              </a:solidFill>
              <a:effectLst/>
              <a:uLnTx/>
              <a:uFillTx/>
              <a:cs typeface="+mn-ea"/>
              <a:sym typeface="+mn-lt"/>
            </a:endParaRPr>
          </a:p>
        </p:txBody>
      </p:sp>
    </p:spTree>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srcRect l="1333" r="27525" b="27165"/>
          <a:stretch>
            <a:fillRect/>
          </a:stretch>
        </p:blipFill>
        <p:spPr>
          <a:xfrm>
            <a:off x="0" y="9"/>
            <a:ext cx="12192000" cy="6857991"/>
          </a:xfrm>
          <a:prstGeom prst="rect">
            <a:avLst/>
          </a:prstGeom>
        </p:spPr>
      </p:pic>
      <p:sp>
        <p:nvSpPr>
          <p:cNvPr id="3" name="文本框 2"/>
          <p:cNvSpPr txBox="1"/>
          <p:nvPr/>
        </p:nvSpPr>
        <p:spPr>
          <a:xfrm>
            <a:off x="560379" y="485782"/>
            <a:ext cx="2208220" cy="523220"/>
          </a:xfrm>
          <a:prstGeom prst="rect">
            <a:avLst/>
          </a:prstGeom>
          <a:solidFill>
            <a:srgbClr val="C00000"/>
          </a:solidFill>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marL="0" marR="0" lvl="0" indent="0" algn="dist" defTabSz="4572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rPr>
              <a:t>立法历程</a:t>
            </a:r>
            <a:endParaRPr kumimoji="0" lang="zh-CN" altLang="en-US" sz="2800" b="0" i="0" u="none" strike="noStrike" kern="0" cap="none" spc="0" normalizeH="0" baseline="0" noProof="0" dirty="0">
              <a:ln>
                <a:noFill/>
              </a:ln>
              <a:solidFill>
                <a:prstClr val="white"/>
              </a:solidFill>
              <a:effectLst/>
              <a:uLnTx/>
              <a:uFillTx/>
              <a:latin typeface="+mn-lt"/>
              <a:ea typeface="+mn-ea"/>
              <a:cs typeface="+mn-ea"/>
              <a:sym typeface="+mn-lt"/>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9875"/>
            <a:ext cx="7170821" cy="5378116"/>
          </a:xfrm>
          <a:prstGeom prst="rect">
            <a:avLst/>
          </a:prstGeom>
        </p:spPr>
      </p:pic>
      <p:pic>
        <p:nvPicPr>
          <p:cNvPr id="7" name="图片 6" descr="5fc8a48e95841"/>
          <p:cNvPicPr>
            <a:picLocks noChangeAspect="1"/>
          </p:cNvPicPr>
          <p:nvPr/>
        </p:nvPicPr>
        <p:blipFill>
          <a:blip r:embed="rId3"/>
          <a:stretch>
            <a:fillRect/>
          </a:stretch>
        </p:blipFill>
        <p:spPr>
          <a:xfrm>
            <a:off x="0" y="-222885"/>
            <a:ext cx="12254230" cy="8095615"/>
          </a:xfrm>
          <a:prstGeom prst="rect">
            <a:avLst/>
          </a:prstGeom>
        </p:spPr>
      </p:pic>
    </p:spTree>
  </p:cSld>
  <p:clrMapOvr>
    <a:masterClrMapping/>
  </p:clrMapOvr>
  <p:transition spd="med">
    <p:random/>
  </p:transition>
  <p:timing>
    <p:tnLst>
      <p:par>
        <p:cTn id="1" dur="indefinite" restart="never" nodeType="tmRoot"/>
      </p:par>
    </p:tnLst>
  </p:timing>
</p:sld>
</file>

<file path=ppt/tags/tag1.xml><?xml version="1.0" encoding="utf-8"?>
<p:tagLst xmlns:p="http://schemas.openxmlformats.org/presentationml/2006/main">
  <p:tag name="ISPRING_SCORM_RATE_SLIDES" val="0"/>
  <p:tag name="ISPRING_SCORM_RATE_QUIZZES" val="0"/>
  <p:tag name="ISPRING_SCORM_PASSING_SCORE" val="0.000000"/>
  <p:tag name="ISPRING_ULTRA_SCORM_COURSE_ID" val="3087E3D6-74AB-4CC0-A664-1913DDC6A49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F:\18批\17864621"/>
  <p:tag name="ISPRING_PRESENTATION_TITLE" val="5bfe0c609e367"/>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qv1txx3">
      <a:majorFont>
        <a:latin typeface="印品黑体"/>
        <a:ea typeface="印品黑体"/>
        <a:cs typeface=""/>
      </a:majorFont>
      <a:minorFont>
        <a:latin typeface="印品黑体"/>
        <a:ea typeface="印品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659</Words>
  <Application>WPS 演示</Application>
  <PresentationFormat>宽屏</PresentationFormat>
  <Paragraphs>85</Paragraphs>
  <Slides>16</Slides>
  <Notes>25</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16</vt:i4>
      </vt:variant>
    </vt:vector>
  </HeadingPairs>
  <TitlesOfParts>
    <vt:vector size="29" baseType="lpstr">
      <vt:lpstr>Arial</vt:lpstr>
      <vt:lpstr>宋体</vt:lpstr>
      <vt:lpstr>Wingdings</vt:lpstr>
      <vt:lpstr>微软雅黑</vt:lpstr>
      <vt:lpstr>思源宋体 CN Heavy</vt:lpstr>
      <vt:lpstr>印品黑体</vt:lpstr>
      <vt:lpstr>黑体</vt:lpstr>
      <vt:lpstr>Arial Unicode MS</vt:lpstr>
      <vt:lpstr>等线</vt:lpstr>
      <vt:lpstr>迷你简书魂</vt:lpstr>
      <vt:lpstr>方正黑体繁体</vt:lpstr>
      <vt:lpstr>方正粗谭黑简体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5bfe0c609e367</dc:title>
  <dc:creator/>
  <cp:lastModifiedBy>汲水的树</cp:lastModifiedBy>
  <cp:revision>26</cp:revision>
  <dcterms:created xsi:type="dcterms:W3CDTF">2018-11-28T03:27:00Z</dcterms:created>
  <dcterms:modified xsi:type="dcterms:W3CDTF">2024-12-08T23:08:12Z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36CC5FB32C434577910B0C994053E38D_12</vt:lpwstr>
  </property>
  <property fmtid="{D5CDD505-2E9C-101B-9397-08002B2CF9AE}" pid="3" name="KSOProductBuildVer">
    <vt:lpwstr>2052-12.1.0.19302</vt:lpwstr>
  </property>
</Properties>
</file>